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5" r:id="rId2"/>
    <p:sldId id="299" r:id="rId3"/>
    <p:sldId id="291" r:id="rId4"/>
    <p:sldId id="292" r:id="rId5"/>
    <p:sldId id="293" r:id="rId6"/>
    <p:sldId id="294" r:id="rId7"/>
    <p:sldId id="297" r:id="rId8"/>
    <p:sldId id="295" r:id="rId9"/>
    <p:sldId id="296" r:id="rId10"/>
    <p:sldId id="298" r:id="rId11"/>
    <p:sldId id="266" r:id="rId12"/>
    <p:sldId id="282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685800"/>
          </a:xfrm>
        </p:spPr>
        <p:txBody>
          <a:bodyPr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971800"/>
            <a:ext cx="8077200" cy="1676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2CD6056-74E3-4C57-B185-083B791A0B35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028227-DCAE-4DC4-B3E9-FED5BA676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D6056-74E3-4C57-B185-083B791A0B35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28227-DCAE-4DC4-B3E9-FED5BA676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8950" y="76200"/>
            <a:ext cx="2228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534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D6056-74E3-4C57-B185-083B791A0B35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28227-DCAE-4DC4-B3E9-FED5BA676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D6056-74E3-4C57-B185-083B791A0B35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28227-DCAE-4DC4-B3E9-FED5BA676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D6056-74E3-4C57-B185-083B791A0B35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28227-DCAE-4DC4-B3E9-FED5BA676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838200"/>
            <a:ext cx="3657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838200"/>
            <a:ext cx="3657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D6056-74E3-4C57-B185-083B791A0B35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28227-DCAE-4DC4-B3E9-FED5BA676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D6056-74E3-4C57-B185-083B791A0B35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28227-DCAE-4DC4-B3E9-FED5BA676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D6056-74E3-4C57-B185-083B791A0B35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28227-DCAE-4DC4-B3E9-FED5BA676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D6056-74E3-4C57-B185-083B791A0B35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28227-DCAE-4DC4-B3E9-FED5BA676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D6056-74E3-4C57-B185-083B791A0B35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28227-DCAE-4DC4-B3E9-FED5BA676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D6056-74E3-4C57-B185-083B791A0B35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28227-DCAE-4DC4-B3E9-FED5BA676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838200"/>
            <a:ext cx="746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fld id="{12CD6056-74E3-4C57-B185-083B791A0B35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B4028227-DCAE-4DC4-B3E9-FED5BA676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D360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D360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D360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D360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229600" cy="1714504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Викторина </a:t>
            </a:r>
            <a:b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о профессиях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3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 fontScale="90000"/>
          </a:bodyPr>
          <a:lstStyle/>
          <a:p>
            <a:pPr lvl="0"/>
            <a:r>
              <a:rPr lang="ru-RU" sz="4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называют рабочего, добывающего полезные ископаемые в шахте?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>
            <a:normAutofit/>
          </a:bodyPr>
          <a:lstStyle/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Геолог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Шахтер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Исследователь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2.Специалист </a:t>
            </a:r>
            <a:r>
              <a:rPr lang="ru-RU" b="1" i="1" dirty="0" smtClean="0">
                <a:solidFill>
                  <a:srgbClr val="FF0000"/>
                </a:solidFill>
              </a:rPr>
              <a:t>этой профессии следит за соблюдением правил дорожного движения. Назовите профессию.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</p:spPr>
        <p:txBody>
          <a:bodyPr>
            <a:normAutofit/>
          </a:bodyPr>
          <a:lstStyle/>
          <a:p>
            <a:pPr lvl="0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Инспектор ГИБДД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Полицейский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Регулировщик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 fontScale="90000"/>
          </a:bodyPr>
          <a:lstStyle/>
          <a:p>
            <a:pPr lvl="0"/>
            <a:r>
              <a:rPr lang="ru-RU" sz="4900" b="1" i="1" dirty="0" smtClean="0">
                <a:solidFill>
                  <a:srgbClr val="FF0000"/>
                </a:solidFill>
              </a:rPr>
              <a:t>3.Назовите </a:t>
            </a:r>
            <a:r>
              <a:rPr lang="ru-RU" sz="4900" b="1" i="1" dirty="0" smtClean="0">
                <a:solidFill>
                  <a:srgbClr val="FF0000"/>
                </a:solidFill>
              </a:rPr>
              <a:t>специалиста, который отвечает за состояние и охрану лесов?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/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Лесничий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Пожарный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Спасатель лесов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2000264"/>
          </a:xfrm>
        </p:spPr>
        <p:txBody>
          <a:bodyPr>
            <a:noAutofit/>
          </a:bodyPr>
          <a:lstStyle/>
          <a:p>
            <a:pPr lvl="0"/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4.Как </a:t>
            </a:r>
            <a:r>
              <a:rPr lang="ru-RU" b="1" i="1" dirty="0" smtClean="0">
                <a:solidFill>
                  <a:srgbClr val="FF0000"/>
                </a:solidFill>
              </a:rPr>
              <a:t>называют специалиста по воспитанию и разведению собак?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pPr lvl="0"/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Фелинолог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Кинолог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Собачий психолог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pPr lvl="0"/>
            <a:r>
              <a:rPr lang="ru-RU" b="1" i="1" dirty="0" smtClean="0">
                <a:solidFill>
                  <a:srgbClr val="FF0000"/>
                </a:solidFill>
              </a:rPr>
              <a:t>5.Какой </a:t>
            </a:r>
            <a:r>
              <a:rPr lang="ru-RU" b="1" i="1" dirty="0" smtClean="0">
                <a:solidFill>
                  <a:srgbClr val="FF0000"/>
                </a:solidFill>
              </a:rPr>
              <a:t>специалист может составить бумажную или электронную карту?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054353"/>
          </a:xfrm>
        </p:spPr>
        <p:txBody>
          <a:bodyPr>
            <a:normAutofit/>
          </a:bodyPr>
          <a:lstStyle/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Картограф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Этнограф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Инженер-геолог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786082"/>
          </a:xfrm>
        </p:spPr>
        <p:txBody>
          <a:bodyPr>
            <a:noAutofit/>
          </a:bodyPr>
          <a:lstStyle/>
          <a:p>
            <a:pPr lvl="0"/>
            <a:r>
              <a:rPr lang="ru-RU" b="1" i="1" dirty="0" smtClean="0">
                <a:solidFill>
                  <a:srgbClr val="FF0000"/>
                </a:solidFill>
              </a:rPr>
              <a:t>6.Назовите </a:t>
            </a:r>
            <a:r>
              <a:rPr lang="ru-RU" b="1" i="1" dirty="0" smtClean="0">
                <a:solidFill>
                  <a:srgbClr val="FF0000"/>
                </a:solidFill>
              </a:rPr>
              <a:t>врача, специализирующегося на лечении болезней зубов, челюстей и других органов ротовой полости: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Окулист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Хирург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Стоматолог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 fontScale="90000"/>
          </a:bodyPr>
          <a:lstStyle/>
          <a:p>
            <a:pPr lvl="0"/>
            <a:r>
              <a:rPr lang="ru-RU" sz="4900" b="1" i="1" dirty="0" smtClean="0">
                <a:solidFill>
                  <a:srgbClr val="FF0000"/>
                </a:solidFill>
              </a:rPr>
              <a:t>7. </a:t>
            </a:r>
            <a:r>
              <a:rPr lang="ru-RU" sz="4900" b="1" i="1" dirty="0" smtClean="0">
                <a:solidFill>
                  <a:srgbClr val="FF0000"/>
                </a:solidFill>
              </a:rPr>
              <a:t>Как называют человека, чьей профессией является управление оркестром?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Композитор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Дирижер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Концертмейстер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2928958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rgbClr val="FF0000"/>
                </a:solidFill>
              </a:rPr>
              <a:t>8.Специалист </a:t>
            </a:r>
            <a:r>
              <a:rPr lang="ru-RU" b="1" i="1" dirty="0" smtClean="0">
                <a:solidFill>
                  <a:srgbClr val="FF0000"/>
                </a:solidFill>
              </a:rPr>
              <a:t>этой профессии без труда сможет перевести иностранную устную или письменную речь на наш родной язык. Назовите профессию. </a:t>
            </a:r>
            <a:r>
              <a:rPr lang="ru-RU" sz="4900" dirty="0" smtClean="0">
                <a:solidFill>
                  <a:srgbClr val="FF0000"/>
                </a:solidFill>
              </a:rPr>
              <a:t/>
            </a:r>
            <a:br>
              <a:rPr lang="ru-RU" sz="49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4752"/>
            <a:ext cx="8229600" cy="2411411"/>
          </a:xfrm>
        </p:spPr>
        <p:txBody>
          <a:bodyPr>
            <a:normAutofit/>
          </a:bodyPr>
          <a:lstStyle/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Лингвист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Журналист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Переводчик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9.Назовите </a:t>
            </a:r>
            <a:r>
              <a:rPr lang="ru-RU" sz="4000" b="1" i="1" dirty="0" smtClean="0">
                <a:solidFill>
                  <a:srgbClr val="FF0000"/>
                </a:solidFill>
              </a:rPr>
              <a:t>специалиста, который занимается ремонтом и техническим обслуживанием электрооборудования?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482849"/>
          </a:xfrm>
        </p:spPr>
        <p:txBody>
          <a:bodyPr>
            <a:normAutofit/>
          </a:bodyPr>
          <a:lstStyle/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Слесарь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Технолог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Электрик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0320" y="1052736"/>
            <a:ext cx="950343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«Жизни и выбранная вами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профессия 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олжна приносить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радость,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счастье и удовольствие!»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64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2928958"/>
          </a:xfrm>
        </p:spPr>
        <p:txBody>
          <a:bodyPr>
            <a:noAutofit/>
          </a:bodyPr>
          <a:lstStyle/>
          <a:p>
            <a:pPr lvl="0"/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10.Назовите </a:t>
            </a:r>
            <a:r>
              <a:rPr lang="ru-RU" b="1" i="1" dirty="0" smtClean="0">
                <a:solidFill>
                  <a:srgbClr val="FF0000"/>
                </a:solidFill>
              </a:rPr>
              <a:t>специалиста, занимающегося разработкой программного обеспечения  для всех разновидностей компьютерной техники?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</p:spPr>
        <p:txBody>
          <a:bodyPr/>
          <a:lstStyle/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Программист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Веб-дизайнер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Маркетолог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 fontScale="90000"/>
          </a:bodyPr>
          <a:lstStyle/>
          <a:p>
            <a:pPr lvl="0"/>
            <a:r>
              <a:rPr lang="ru-RU" sz="4900" b="1" i="1" dirty="0" smtClean="0">
                <a:solidFill>
                  <a:srgbClr val="FF0000"/>
                </a:solidFill>
              </a:rPr>
              <a:t>11.Как </a:t>
            </a:r>
            <a:r>
              <a:rPr lang="ru-RU" sz="4900" b="1" i="1" dirty="0" smtClean="0">
                <a:solidFill>
                  <a:srgbClr val="FF0000"/>
                </a:solidFill>
              </a:rPr>
              <a:t>называют актера, который исполняет сложные и опасные трюки при съемках фильма?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68601"/>
          </a:xfrm>
        </p:spPr>
        <p:txBody>
          <a:bodyPr/>
          <a:lstStyle/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Карикатурист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Каскадер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Дублер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3071834"/>
          </a:xfrm>
        </p:spPr>
        <p:txBody>
          <a:bodyPr>
            <a:noAutofit/>
          </a:bodyPr>
          <a:lstStyle/>
          <a:p>
            <a:pPr lvl="0" algn="ctr"/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12.Назовите </a:t>
            </a:r>
            <a:r>
              <a:rPr lang="ru-RU" sz="4000" b="1" i="1" dirty="0" smtClean="0">
                <a:solidFill>
                  <a:srgbClr val="FF0000"/>
                </a:solidFill>
              </a:rPr>
              <a:t>водителя, который управляет грузовым или большегрузным автотранспортом и совершает поездки на дальние расстояния?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Экспедитор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Дальнобойщик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Навигатор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pPr algn="ctr"/>
            <a:r>
              <a:rPr lang="ru-RU" sz="8000" i="1" dirty="0">
                <a:solidFill>
                  <a:srgbClr val="FF0000"/>
                </a:solidFill>
              </a:rPr>
              <a:t>Спасибо, ребята, за работу! Всего доброго!</a:t>
            </a:r>
            <a:endParaRPr lang="ru-RU" sz="8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9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1288" y="1556792"/>
            <a:ext cx="2366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Вопар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6170" y="1531545"/>
            <a:ext cx="3274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-Повар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420" y="2780928"/>
            <a:ext cx="3595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Цовдовет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2832511"/>
            <a:ext cx="3752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-Цветовод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2251" y="3943621"/>
            <a:ext cx="3162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арьлес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3915912"/>
            <a:ext cx="3355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-Слесарь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387" y="582968"/>
            <a:ext cx="2674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Лярсто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70040" y="549369"/>
            <a:ext cx="2918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-Столяр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3333" y="5229200"/>
            <a:ext cx="2436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3463" y="5085184"/>
            <a:ext cx="2825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Маляр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53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3.metod-kopilka.ru/images/doc/62/63504/2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8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7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5883" y="476672"/>
            <a:ext cx="6331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Физкульт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минутка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199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7816" y="0"/>
            <a:ext cx="8806184" cy="923330"/>
          </a:xfrm>
          <a:prstGeom prst="rect">
            <a:avLst/>
          </a:prstGeom>
          <a:noFill/>
        </p:spPr>
        <p:txBody>
          <a:bodyPr wrap="none" lIns="91440" tIns="45720" rIns="7200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«Самый внимательный»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01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000" cy="68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6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_myst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pperplate Gothic Bold"/>
        <a:ea typeface=""/>
        <a:cs typeface=""/>
      </a:majorFont>
      <a:minorFont>
        <a:latin typeface="Eras Bold IT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autumn_myst</Template>
  <TotalTime>244</TotalTime>
  <Words>247</Words>
  <Application>Microsoft Office PowerPoint</Application>
  <PresentationFormat>Экран (4:3)</PresentationFormat>
  <Paragraphs>67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autumn_myst</vt:lpstr>
      <vt:lpstr>Викторина  о профессиях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Как называют рабочего, добывающего полезные ископаемые в шахте? </vt:lpstr>
      <vt:lpstr>2.Специалист этой профессии следит за соблюдением правил дорожного движения. Назовите профессию.</vt:lpstr>
      <vt:lpstr>3.Назовите специалиста, который отвечает за состояние и охрану лесов? </vt:lpstr>
      <vt:lpstr> 4.Как называют специалиста по воспитанию и разведению собак? </vt:lpstr>
      <vt:lpstr>5.Какой специалист может составить бумажную или электронную карту? </vt:lpstr>
      <vt:lpstr>6.Назовите врача, специализирующегося на лечении болезней зубов, челюстей и других органов ротовой полости: </vt:lpstr>
      <vt:lpstr>7. Как называют человека, чьей профессией является управление оркестром? </vt:lpstr>
      <vt:lpstr>8.Специалист этой профессии без труда сможет перевести иностранную устную или письменную речь на наш родной язык. Назовите профессию.  </vt:lpstr>
      <vt:lpstr> 9.Назовите специалиста, который занимается ремонтом и техническим обслуживанием электрооборудования? </vt:lpstr>
      <vt:lpstr> 10.Назовите специалиста, занимающегося разработкой программного обеспечения  для всех разновидностей компьютерной техники? </vt:lpstr>
      <vt:lpstr>11.Как называют актера, который исполняет сложные и опасные трюки при съемках фильма? </vt:lpstr>
      <vt:lpstr> 12.Назовите водителя, который управляет грузовым или большегрузным автотранспортом и совершает поездки на дальние расстояния? </vt:lpstr>
      <vt:lpstr>Спасибо, ребята, за работу! Всего доброго!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будущая профессия</dc:title>
  <dc:creator>123</dc:creator>
  <cp:lastModifiedBy>Светик</cp:lastModifiedBy>
  <cp:revision>23</cp:revision>
  <dcterms:created xsi:type="dcterms:W3CDTF">2016-08-30T10:30:16Z</dcterms:created>
  <dcterms:modified xsi:type="dcterms:W3CDTF">2019-04-03T07:31:09Z</dcterms:modified>
</cp:coreProperties>
</file>