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 xmlns:p14="http://schemas.microsoft.com/office/powerpoint/2010/main"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 xmlns:p14="http://schemas.microsoft.com/office/powerpoint/2010/main"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 xmlns:p14="http://schemas.microsoft.com/office/powerpoint/2010/main"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 xmlns:p14="http://schemas.microsoft.com/office/powerpoint/2010/main"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 xmlns:p14="http://schemas.microsoft.com/office/powerpoint/2010/main"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10.08.2017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10.08.2017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10.08.2017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10.08.2017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 xmlns:p14="http://schemas.microsoft.com/office/powerpoint/2010/main"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основам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о том,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школа</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a:bodyPr>
          <a:lstStyle/>
          <a:p>
            <a:pPr fontAlgn="ctr">
              <a:buNone/>
            </a:pPr>
            <a:endParaRPr lang="ru-RU" sz="1600" dirty="0" smtClean="0"/>
          </a:p>
          <a:p>
            <a:pPr fontAlgn="ctr"/>
            <a:r>
              <a:rPr lang="ru-RU" sz="1600" b="1" dirty="0" smtClean="0"/>
              <a:t>Единый телефон службы спасения 112</a:t>
            </a:r>
            <a:endParaRPr lang="ru-RU" sz="1600" dirty="0" smtClean="0"/>
          </a:p>
          <a:p>
            <a:pPr fontAlgn="ctr"/>
            <a:r>
              <a:rPr lang="ru-RU" sz="1600" b="1" dirty="0" smtClean="0"/>
              <a:t>Пожарная охрана  01</a:t>
            </a:r>
            <a:endParaRPr lang="ru-RU" sz="1600" dirty="0" smtClean="0"/>
          </a:p>
          <a:p>
            <a:pPr fontAlgn="ctr"/>
            <a:r>
              <a:rPr lang="ru-RU" sz="1600" b="1" dirty="0" smtClean="0"/>
              <a:t>Полиция  02</a:t>
            </a:r>
            <a:endParaRPr lang="ru-RU" sz="1600" dirty="0" smtClean="0"/>
          </a:p>
          <a:p>
            <a:pPr fontAlgn="ctr"/>
            <a:r>
              <a:rPr lang="ru-RU" sz="1600" b="1" dirty="0" smtClean="0"/>
              <a:t>Скорая помощь  03</a:t>
            </a:r>
            <a:endParaRPr lang="ru-RU" sz="1600" dirty="0" smtClean="0"/>
          </a:p>
          <a:p>
            <a:pPr fontAlgn="ctr"/>
            <a:r>
              <a:rPr lang="ru-RU" sz="1600" b="1" dirty="0" smtClean="0"/>
              <a:t>Газовая служба  04</a:t>
            </a:r>
            <a:endParaRPr lang="ru-RU" sz="1600" dirty="0" smtClean="0"/>
          </a:p>
          <a:p>
            <a:pPr marL="0" indent="0" algn="just">
              <a:spcBef>
                <a:spcPts val="300"/>
              </a:spcBef>
              <a:buNone/>
            </a:pP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Это особая ситуация, которая угрожает жизни и здоровью человека, </a:t>
            </a:r>
            <a:r>
              <a:rPr lang="ru-RU" sz="1600" dirty="0" smtClean="0">
                <a:latin typeface="Times New Roman" panose="02020603050405020304" pitchFamily="18" charset="0"/>
                <a:cs typeface="Times New Roman" panose="02020603050405020304" pitchFamily="18" charset="0"/>
              </a:rPr>
              <a:t>группе </a:t>
            </a:r>
            <a:r>
              <a:rPr lang="ru-RU" sz="1600" dirty="0" smtClean="0">
                <a:latin typeface="Times New Roman" panose="02020603050405020304" pitchFamily="18" charset="0"/>
                <a:cs typeface="Times New Roman" panose="02020603050405020304" pitchFamily="18" charset="0"/>
              </a:rPr>
              <a:t>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тоже может возникнуть чрезвычайная ситуация. Это дорожное происшествие, пожар в квартире или на даче, укус змеи, потеря ориентировки в лесу, удар молнии и др.</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потяните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 xmlns:p14="http://schemas.microsoft.com/office/powerpoint/2010/main"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2670</Words>
  <Application>Microsoft Office PowerPoint</Application>
  <PresentationFormat>Лист Letter (8,5x11")</PresentationFormat>
  <Paragraphs>168</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Молчанова</cp:lastModifiedBy>
  <cp:revision>49</cp:revision>
  <dcterms:created xsi:type="dcterms:W3CDTF">2017-06-05T11:39:42Z</dcterms:created>
  <dcterms:modified xsi:type="dcterms:W3CDTF">2017-08-10T14:19:32Z</dcterms:modified>
</cp:coreProperties>
</file>