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5" r:id="rId2"/>
    <p:sldId id="258" r:id="rId3"/>
    <p:sldId id="284" r:id="rId4"/>
    <p:sldId id="259" r:id="rId5"/>
    <p:sldId id="286" r:id="rId6"/>
    <p:sldId id="260" r:id="rId7"/>
    <p:sldId id="289" r:id="rId8"/>
    <p:sldId id="261" r:id="rId9"/>
    <p:sldId id="262" r:id="rId10"/>
    <p:sldId id="263" r:id="rId11"/>
    <p:sldId id="264" r:id="rId12"/>
    <p:sldId id="265" r:id="rId13"/>
    <p:sldId id="270" r:id="rId14"/>
    <p:sldId id="278" r:id="rId15"/>
    <p:sldId id="280" r:id="rId16"/>
    <p:sldId id="281" r:id="rId17"/>
    <p:sldId id="266" r:id="rId18"/>
    <p:sldId id="267" r:id="rId19"/>
    <p:sldId id="268" r:id="rId20"/>
    <p:sldId id="269" r:id="rId21"/>
    <p:sldId id="271" r:id="rId22"/>
    <p:sldId id="282" r:id="rId23"/>
    <p:sldId id="272" r:id="rId24"/>
    <p:sldId id="273" r:id="rId25"/>
    <p:sldId id="274" r:id="rId26"/>
    <p:sldId id="275" r:id="rId27"/>
    <p:sldId id="276" r:id="rId28"/>
    <p:sldId id="287" r:id="rId29"/>
    <p:sldId id="288" r:id="rId30"/>
    <p:sldId id="290" r:id="rId31"/>
    <p:sldId id="277" r:id="rId32"/>
    <p:sldId id="283" r:id="rId33"/>
    <p:sldId id="27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725A712-A820-4483-B94B-D85176AB44F6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A5ED0CE-A002-43DF-84C3-91354733EFD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source=wiz&amp;img_url=https://static.my-shop.ru/product/0/128/1271914_128.jpg&amp;p=2&amp;text=%D0%BF%D0%B5%D1%80%D1%81%D0%BE%D0%BD%D0%B0%D0%B6%D0%B8%20%D1%81%D0%BA%D0%B0%D0%B7%D0%BE%D0%BA%20%D1%88%D0%B0%D1%80%D0%BB%D1%8F%20%D0%BF%D0%B5%D1%80%D1%80%D0%BE%20%D0%BA%D0%B0%D1%80%D1%82%D0%B8%D0%BD%D0%BA%D0%B8&amp;noreask=1&amp;pos=80&amp;rpt=simage&amp;lr=15&amp;family=yes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hyperlink" Target="https://yandex.ru/images/search?source=wiz&amp;img_url=https://mmedia.ozone.ru/multimedia/1005736655.jpg&amp;text=%D0%BE%D0%B1%D0%BB%D0%BE%D0%B6%D0%BA%D0%B8%20%D0%BA%D0%BD%D0%B8%D0%B3%20%D1%88%D0%B0%D1%80%D0%BB%D1%8F%20%D0%BF%D0%B5%D1%80%D1%80%D0%BE&amp;noreask=1&amp;pos=10&amp;rpt=simage&amp;lr=15&amp;family=yes" TargetMode="External"/><Relationship Id="rId2" Type="http://schemas.openxmlformats.org/officeDocument/2006/relationships/hyperlink" Target="https://yandex.ru/images/search?source=wiz&amp;img_url=https://img1.labirint.ru/books/55191/coverbig.jpg&amp;text=%D0%BE%D0%B1%D0%BB%D0%BE%D0%B6%D0%BA%D0%B8%20%D0%BA%D0%BD%D0%B8%D0%B3%20%D1%88%D0%B0%D1%80%D0%BB%D1%8F%20%D0%BF%D0%B5%D1%80%D1%80%D0%BE&amp;noreask=1&amp;pos=13&amp;rpt=simage&amp;lr=15&amp;family=y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source=wiz&amp;img_url=http://cashforgoldhuntingtonbeach.com/images/fb2ad3aeac19971a74be04b91cb0b41a.jpg&amp;p=2&amp;text=%D0%BF%D0%B5%D1%80%D1%81%D0%BE%D0%BD%D0%B0%D0%B6%D0%B8%20%D1%81%D0%BA%D0%B0%D0%B7%D0%BE%D0%BA%20%D1%88%D0%B0%D1%80%D0%BB%D1%8F%20%D0%BF%D0%B5%D1%80%D1%80%D0%BE%20%D0%BA%D0%B0%D1%80%D1%82%D0%B8%D0%BD%D0%BA%D0%B8&amp;noreask=1&amp;pos=83&amp;rpt=simage&amp;lr=15&amp;family=yes" TargetMode="Externa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hyperlink" Target="https://yandex.ru/images/search?source=wiz&amp;img_url=https://img-gorod.ru/upload/iblock/81f/81fad41b6ecb09b90703bb707882a6f8.jpg&amp;text=%D0%BE%D0%B1%D0%BB%D0%BE%D0%B6%D0%BA%D0%B8%20%D0%BA%D0%BD%D0%B8%D0%B3%20%D1%88%D0%B0%D1%80%D0%BB%D1%8F%20%D0%BF%D0%B5%D1%80%D1%80%D0%BE&amp;noreask=1&amp;pos=23&amp;rpt=simage&amp;lr=15&amp;family=yes" TargetMode="External"/><Relationship Id="rId4" Type="http://schemas.openxmlformats.org/officeDocument/2006/relationships/hyperlink" Target="https://yandex.ru/images/search?source=wiz&amp;img_url=https://mmedia.ozone.ru/multimedia/1014535243.jpg&amp;text=%D0%BE%D0%B1%D0%BB%D0%BE%D0%B6%D0%BA%D0%B8%20%D0%BA%D0%BD%D0%B8%D0%B3%20%D1%88%D0%B0%D1%80%D0%BB%D1%8F%20%D0%BF%D0%B5%D1%80%D1%80%D0%BE&amp;noreask=1&amp;pos=0&amp;rpt=simage&amp;lr=15&amp;family=yes" TargetMode="External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yandex.ru/images/search?source=wiz&amp;img_url=https://reader001.dokumen.tips/reader001/slide/20170820/568166dc550346895ddb0504/document-19.png&amp;p=1&amp;text=%D0%BF%D0%B5%D1%80%D1%81%D0%BE%D0%BD%D0%B0%D0%B6%D0%B8%20%D1%81%D0%BA%D0%B0%D0%B7%D0%BE%D0%BA%20%D1%88%D0%B0%D1%80%D0%BB%D1%8F%20%D0%BF%D0%B5%D1%80%D1%80%D0%BE%20%D0%BA%D0%B0%D1%80%D1%82%D0%B8%D0%BD%D0%BA%D0%B8&amp;noreask=1&amp;pos=54&amp;rpt=simage&amp;lr=15&amp;family=yes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yandex.ru/images/search?source=wiz&amp;img_url=https://static.my-shop.ru/product/0/128/1271914_128.jpg&amp;p=2&amp;text=%D0%BF%D0%B5%D1%80%D1%81%D0%BE%D0%BD%D0%B0%D0%B6%D0%B8%20%D1%81%D0%BA%D0%B0%D0%B7%D0%BE%D0%BA%20%D1%88%D0%B0%D1%80%D0%BB%D1%8F%20%D0%BF%D0%B5%D1%80%D1%80%D0%BE%20%D0%BA%D0%B0%D1%80%D1%82%D0%B8%D0%BD%D0%BA%D0%B8&amp;noreask=1&amp;pos=80&amp;rpt=simage&amp;lr=15&amp;family=yes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yandex.ru/images/search?source=wiz&amp;img_url=https://img1.labirint.ru/books6/50524/coverbig.jpg&amp;p=2&amp;text=%D0%BE%D0%B1%D0%BB%D0%BE%D0%B6%D0%BA%D0%B8%20%D0%BA%D0%BD%D0%B8%D0%B3%20%D1%88%D0%B0%D1%80%D0%BB%D1%8F%20%D0%BF%D0%B5%D1%80%D1%80%D0%BE&amp;noreask=1&amp;pos=72&amp;rpt=simage&amp;lr=15&amp;family=yes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yandex.ru/images/search?source=wiz&amp;img_url=https://img-gorod.ru/upload/iblock/0a5/0a528ac1fb253c14bc9eeb52e2c36818.jpg&amp;text=%D0%BE%D0%B1%D0%BB%D0%BE%D0%B6%D0%BA%D0%B8%20%D0%BA%D0%BD%D0%B8%D0%B3%20%D1%88%D0%B0%D1%80%D0%BB%D1%8F%20%D0%BF%D0%B5%D1%80%D1%80%D0%BE&amp;noreask=1&amp;pos=19&amp;rpt=simage&amp;lr=15&amp;family=yes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yandex.ru/images/search?source=wiz&amp;img_url=https://snoska.ru/images/covers/3a/8d/3a8dfe1e-1a8f-5b72-9cbb-ff8f699af733.jpg&amp;text=%D0%BE%D0%B1%D0%BB%D0%BE%D0%B6%D0%BA%D0%B8%20%D0%BA%D0%BD%D0%B8%D0%B3%20%D1%88%D0%B0%D1%80%D0%BB%D1%8F%20%D0%BF%D0%B5%D1%80%D1%80%D0%BE&amp;noreask=1&amp;pos=8&amp;rpt=simage&amp;lr=15&amp;family=yes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yandex.ru/images/search?source=wiz&amp;img_url=https://knygarnya.com/files/products/podarki-fei-i-drugie-skazki.375x570.jpg&amp;p=2&amp;text=%D0%BF%D0%B5%D1%80%D1%81%D0%BE%D0%BD%D0%B0%D0%B6%D0%B8%20%D1%81%D0%BA%D0%B0%D0%B7%D0%BE%D0%BA%20%D1%88%D0%B0%D1%80%D0%BB%D1%8F%20%D0%BF%D0%B5%D1%80%D1%80%D0%BE%20%D0%BA%D0%B0%D1%80%D1%82%D0%B8%D0%BD%D0%BA%D0%B8&amp;noreask=1&amp;pos=73&amp;rpt=simage&amp;lr=15&amp;family=yes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yandex.ru/images/search?source=wiz&amp;img_url=https://img.labirint.ru/images/comments_pic/1422/0_b11711ad4a1da0c3fdf3e50dde6b069c_1401261939.jpg&amp;text=%D0%BE%D0%B1%D0%BB%D0%BE%D0%B6%D0%BA%D0%B8%20%D0%BA%D0%BD%D0%B8%D0%B3%20%D1%88%D0%B0%D1%80%D0%BB%D1%8F%20%D0%BF%D0%B5%D1%80%D1%80%D0%BE&amp;noreask=1&amp;pos=28&amp;rpt=simage&amp;lr=15&amp;family=yes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yandex.ru/images/search?source=wiz&amp;img_url=https://mmedia.ozone.ru/multimedia/1014535243.jpg&amp;text=%D0%BE%D0%B1%D0%BB%D0%BE%D0%B6%D0%BA%D0%B8%20%D0%BA%D0%BD%D0%B8%D0%B3%20%D1%88%D0%B0%D1%80%D0%BB%D1%8F%20%D0%BF%D0%B5%D1%80%D1%80%D0%BE&amp;noreask=1&amp;pos=0&amp;rpt=simage&amp;lr=15&amp;family=yes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yandex.ru/images/search?source=wiz&amp;img_url=http://cdn.shopify.com/s/files/1/1056/2678/products/6_grande.jpg?v=1452389168&amp;text=%D0%BE%D0%B1%D0%BB%D0%BE%D0%B6%D0%BA%D0%B8%20%D0%BA%D0%BD%D0%B8%D0%B3%20%D1%88%D0%B0%D1%80%D0%BB%D1%8F%20%D0%BF%D0%B5%D1%80%D1%80%D0%BE&amp;noreask=1&amp;pos=20&amp;rpt=simage&amp;lr=15&amp;family=yes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yandex.ru/images/search?source=wiz&amp;img_url=https://img1.labirint.ru/books6/55260/coverbig.jpg&amp;text=%D0%BE%D0%B1%D0%BB%D0%BE%D0%B6%D0%BA%D0%B8%20%D0%BA%D0%BD%D0%B8%D0%B3%20%D1%88%D0%B0%D1%80%D0%BB%D1%8F%20%D0%BF%D0%B5%D1%80%D1%80%D0%BE&amp;noreask=1&amp;pos=6&amp;rpt=simage&amp;lr=15&amp;family=yes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yandex.ru/images/search?source=wiz&amp;img_url=https://static.my-shop.ru/product/0/128/1271914_128.jpg&amp;p=2&amp;text=%D0%BF%D0%B5%D1%80%D1%81%D0%BE%D0%BD%D0%B0%D0%B6%D0%B8%20%D1%81%D0%BA%D0%B0%D0%B7%D0%BE%D0%BA%20%D1%88%D0%B0%D1%80%D0%BB%D1%8F%20%D0%BF%D0%B5%D1%80%D1%80%D0%BE%20%D0%BA%D0%B0%D1%80%D1%82%D0%B8%D0%BD%D0%BA%D0%B8&amp;noreask=1&amp;pos=80&amp;rpt=simage&amp;lr=15&amp;family=yes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yandex.ru/images/search?source=wiz&amp;img_url=https://img-gorod.ru/upload/iblock/b47/b47a4549f23fae98af6ad35eda7d8c68.jpg&amp;p=1&amp;text=%D0%BE%D0%B1%D0%BB%D0%BE%D0%B6%D0%BA%D0%B8%20%D0%BA%D0%BD%D0%B8%D0%B3%20%D1%88%D0%B0%D1%80%D0%BB%D1%8F%20%D0%BF%D0%B5%D1%80%D1%80%D0%BE&amp;noreask=1&amp;pos=43&amp;rpt=simage&amp;lr=15&amp;family=yes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yandex.ru/images/search?source=wiz&amp;img_url=https://images.by.prom.st/84088237_w640_h640_cid369839_pid32198349-1170d275.jpg&amp;p=1&amp;text=%D0%BE%D0%B1%D0%BB%D0%BE%D0%B6%D0%BA%D0%B8%20%D0%BA%D0%BD%D0%B8%D0%B3%20%D1%88%D0%B0%D1%80%D0%BB%D1%8F%20%D0%BF%D0%B5%D1%80%D1%80%D0%BE&amp;noreask=1&amp;pos=40&amp;rpt=simage&amp;lr=15&amp;family=yes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yandex.ru/images/search?source=wiz&amp;img_url=https://bitok.ua/i2/539/thumbs/big_aef577a4d2f53787887a552608f5f8b3_162181.jpg&amp;p=1&amp;text=%D0%BE%D0%B1%D0%BB%D0%BE%D0%B6%D0%BA%D0%B8%20%D0%BA%D0%BD%D0%B8%D0%B3%20%D1%88%D0%B0%D1%80%D0%BB%D1%8F%20%D0%BF%D0%B5%D1%80%D1%80%D0%BE&amp;noreask=1&amp;pos=45&amp;rpt=simage&amp;lr=15&amp;family=yes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yandex.ru/images/search?source=wiz&amp;img_url=https://ozon-st.cdn.ngenix.net/multimedia/1005340313.jpg&amp;p=2&amp;text=%D0%BE%D0%B1%D0%BB%D0%BE%D0%B6%D0%BA%D0%B8%20%D0%BA%D0%BD%D0%B8%D0%B3%20%D1%88%D0%B0%D1%80%D0%BB%D1%8F%20%D0%BF%D0%B5%D1%80%D1%80%D0%BE&amp;noreask=1&amp;pos=86&amp;rpt=simage&amp;lr=15&amp;family=yes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yandex.ru/images/search?source=wiz&amp;img_url=https://www.eradetstva.ru/products_pictures/big/Spyaschaya_krasavica_muzyka_P_I_Chaykovskogo_perlamutr-55662-00.jpg&amp;text=%D1%81%D0%BF%D1%8F%D1%89%D0%B0%D1%8F%20%D0%BA%D1%80%D0%B0%D1%81%D0%B0%D0%B2%D0%B8%D1%86%D0%B0%20%D1%88%D0%B0%D1%80%D0%BB%D1%8C%20%D0%BF%D0%B5%D1%80%D1%80%D0%BE&amp;noreask=1&amp;pos=23&amp;rpt=simage&amp;lr=15&amp;family=yes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source=wiz&amp;img_url=https://img1.labirint.ru/books/60441/coverbig.jpg&amp;p=2&amp;text=%D0%BE%D0%B1%D0%BB%D0%BE%D0%B6%D0%BA%D0%B8%20%D0%BA%D0%BD%D0%B8%D0%B3%20%D1%88%D0%B0%D1%80%D0%BB%D1%8F%20%D0%BF%D0%B5%D1%80%D1%80%D0%BE&amp;noreask=1&amp;pos=71&amp;rpt=simage&amp;lr=15&amp;family=yes" TargetMode="External"/><Relationship Id="rId13" Type="http://schemas.openxmlformats.org/officeDocument/2006/relationships/image" Target="../media/image24.jpeg"/><Relationship Id="rId3" Type="http://schemas.openxmlformats.org/officeDocument/2006/relationships/image" Target="../media/image5.jpeg"/><Relationship Id="rId7" Type="http://schemas.openxmlformats.org/officeDocument/2006/relationships/image" Target="../media/image32.jpeg"/><Relationship Id="rId12" Type="http://schemas.openxmlformats.org/officeDocument/2006/relationships/hyperlink" Target="https://yandex.ru/images/search?source=wiz&amp;img_url=https://img1.labirint.ru/books6/50524/coverbig.jpg&amp;p=2&amp;text=%D0%BE%D0%B1%D0%BB%D0%BE%D0%B6%D0%BA%D0%B8%20%D0%BA%D0%BD%D0%B8%D0%B3%20%D1%88%D0%B0%D1%80%D0%BB%D1%8F%20%D0%BF%D0%B5%D1%80%D1%80%D0%BE&amp;noreask=1&amp;pos=72&amp;rpt=simage&amp;lr=15&amp;family=yes" TargetMode="External"/><Relationship Id="rId2" Type="http://schemas.openxmlformats.org/officeDocument/2006/relationships/hyperlink" Target="https://yandex.ru/images/search?source=wiz&amp;img_url=http://cashforgoldhuntingtonbeach.com/images/fb2ad3aeac19971a74be04b91cb0b41a.jpg&amp;p=2&amp;text=%D0%BF%D0%B5%D1%80%D1%81%D0%BE%D0%BD%D0%B0%D0%B6%D0%B8%20%D1%81%D0%BA%D0%B0%D0%B7%D0%BE%D0%BA%20%D1%88%D0%B0%D1%80%D0%BB%D1%8F%20%D0%BF%D0%B5%D1%80%D1%80%D0%BE%20%D0%BA%D0%B0%D1%80%D1%82%D0%B8%D0%BD%D0%BA%D0%B8&amp;noreask=1&amp;pos=83&amp;rpt=simage&amp;lr=15&amp;family=ye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images/search?source=wiz&amp;img_url=https://images.by.prom.st/84088237_w640_h640_cid369839_pid32198349-1170d275.jpg&amp;p=1&amp;text=%D0%BE%D0%B1%D0%BB%D0%BE%D0%B6%D0%BA%D0%B8%20%D0%BA%D0%BD%D0%B8%D0%B3%20%D1%88%D0%B0%D1%80%D0%BB%D1%8F%20%D0%BF%D0%B5%D1%80%D1%80%D0%BE&amp;noreask=1&amp;pos=40&amp;rpt=simage&amp;lr=15&amp;family=yes" TargetMode="External"/><Relationship Id="rId11" Type="http://schemas.openxmlformats.org/officeDocument/2006/relationships/image" Target="../media/image39.jpeg"/><Relationship Id="rId5" Type="http://schemas.openxmlformats.org/officeDocument/2006/relationships/image" Target="../media/image7.jpeg"/><Relationship Id="rId10" Type="http://schemas.openxmlformats.org/officeDocument/2006/relationships/hyperlink" Target="https://yandex.ru/images/search?source=wiz&amp;img_url=https://img.chaconne.ru/img/2037060.jpg&amp;p=1&amp;text=%D0%BE%D0%B1%D0%BB%D0%BE%D0%B6%D0%BA%D0%B8%20%D0%BA%D0%BD%D0%B8%D0%B3%20%D1%88%D0%B0%D1%80%D0%BB%D1%8F%20%D0%BF%D0%B5%D1%80%D1%80%D0%BE&amp;noreask=1&amp;pos=38&amp;rpt=simage&amp;lr=15&amp;family=yes" TargetMode="External"/><Relationship Id="rId4" Type="http://schemas.openxmlformats.org/officeDocument/2006/relationships/hyperlink" Target="https://yandex.ru/images/search?source=wiz&amp;img_url=https://img-gorod.ru/upload/iblock/81f/81fad41b6ecb09b90703bb707882a6f8.jpg&amp;text=%D0%BE%D0%B1%D0%BB%D0%BE%D0%B6%D0%BA%D0%B8%20%D0%BA%D0%BD%D0%B8%D0%B3%20%D1%88%D0%B0%D1%80%D0%BB%D1%8F%20%D0%BF%D0%B5%D1%80%D1%80%D0%BE&amp;noreask=1&amp;pos=23&amp;rpt=simage&amp;lr=15&amp;family=yes" TargetMode="External"/><Relationship Id="rId9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9" y="54868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Волшебные истории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Шарля Перро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https://im0-tub-ng.yandex.net/i?id=4e97e776a77c98315bc20837c0a9a90c&amp;n=33&amp;h=190&amp;w=135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145">
            <a:off x="488168" y="1764472"/>
            <a:ext cx="1638124" cy="2574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m0-tub-ng.yandex.net/i?id=91bc3af91818d4f263556984c89f6ab0&amp;n=33&amp;h=190&amp;w=143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6437">
            <a:off x="2181437" y="1606445"/>
            <a:ext cx="1629780" cy="214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m0-tub-ru.yandex.net/i?id=c9436536a3f0a873d6180ded17da302b&amp;n=33&amp;h=190&amp;w=181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02546"/>
            <a:ext cx="2160240" cy="280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m0-tub-ru.yandex.net/i?id=bf1cde66f15544efa9d4b0fd89d26141&amp;n=33&amp;h=190&amp;w=218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6858">
            <a:off x="1790819" y="3813281"/>
            <a:ext cx="2411015" cy="277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m0-tub-ng.yandex.net/i?id=ffd6605a1cc0b849dd0622ad3054b60e&amp;n=33&amp;h=190&amp;w=135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38" y="4149080"/>
            <a:ext cx="2235134" cy="27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m0-tub-ng.yandex.net/i?id=1c4df7faffea43e9a65af2d89bc9db30&amp;n=33&amp;h=190&amp;w=133">
            <a:hlinkClick r:id="rId12"/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780">
            <a:off x="6165741" y="1201665"/>
            <a:ext cx="2209584" cy="3220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6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737032" cy="81156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3600" b="1" i="1" dirty="0" smtClean="0"/>
          </a:p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Какая 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</a:rPr>
              <a:t>шкура заменила платье принцессе?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Ослиная шкура</a:t>
            </a:r>
          </a:p>
          <a:p>
            <a:endParaRPr lang="ru-RU" dirty="0"/>
          </a:p>
        </p:txBody>
      </p:sp>
      <p:pic>
        <p:nvPicPr>
          <p:cNvPr id="9" name="Рисунок 8" descr="https://im0-tub-ru.yandex.net/i?id=a9ecf566f5d5f2b3485e1a50ef0bc51a&amp;n=33&amp;h=190&amp;w=254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600400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4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Хотя она и проспала 100 лет, но все равно была … 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err="1" smtClean="0"/>
              <a:t>Красавица.Сказка</a:t>
            </a:r>
            <a:r>
              <a:rPr lang="ru-RU" dirty="0" smtClean="0"/>
              <a:t> «Спящая красавица»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Наталья\Desktop\Ш.Перро Спящ. красавица(фото)\Спящая красави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3"/>
            <a:ext cx="2952328" cy="41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Он </a:t>
            </a:r>
            <a:r>
              <a:rPr lang="ru-RU" b="1" dirty="0"/>
              <a:t>ходил в сапогах…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Кот. </a:t>
            </a:r>
          </a:p>
          <a:p>
            <a:r>
              <a:rPr lang="ru-RU" b="1" dirty="0" smtClean="0"/>
              <a:t>Сказка «Кот в сапогах» </a:t>
            </a:r>
          </a:p>
          <a:p>
            <a:endParaRPr lang="ru-RU" b="1" dirty="0"/>
          </a:p>
        </p:txBody>
      </p:sp>
      <p:pic>
        <p:nvPicPr>
          <p:cNvPr id="5" name="Рисунок 4" descr="https://im0-tub-ru.yandex.net/i?id=bf1cde66f15544efa9d4b0fd89d26141&amp;n=33&amp;h=190&amp;w=218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3600400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65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Прозвище </a:t>
            </a:r>
            <a:r>
              <a:rPr lang="ru-RU" b="1" dirty="0"/>
              <a:t>героя одной из сказок – Синяя …?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Борода.</a:t>
            </a:r>
          </a:p>
          <a:p>
            <a:endParaRPr lang="ru-RU" b="1" dirty="0"/>
          </a:p>
        </p:txBody>
      </p:sp>
      <p:pic>
        <p:nvPicPr>
          <p:cNvPr id="5" name="Рисунок 4" descr="https://im0-tub-ng.yandex.net/i?id=f89c6f5652ac05e69fede08af7ca5744&amp;n=33&amp;h=190&amp;w=134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096344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5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Мальчик </a:t>
            </a:r>
            <a:r>
              <a:rPr lang="ru-RU" b="1" dirty="0"/>
              <a:t>ростом с …?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Пальчик.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5" name="Рисунок 4" descr="https://im0-tub-ng.yandex.net/i?id=ecc3551356bbbd88612685edf3a5bc52&amp;n=33&amp;h=190&amp;w=138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672408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5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Имя </a:t>
            </a:r>
            <a:r>
              <a:rPr lang="ru-RU" b="1" dirty="0"/>
              <a:t>падчерицы?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Золушка</a:t>
            </a:r>
          </a:p>
          <a:p>
            <a:endParaRPr lang="ru-RU" b="1" dirty="0"/>
          </a:p>
        </p:txBody>
      </p:sp>
      <p:pic>
        <p:nvPicPr>
          <p:cNvPr id="5" name="Рисунок 4" descr="https://im0-tub-ng.yandex.net/i?id=cf088385b26c0526179ad9c23e0d130a&amp;n=33&amp;h=190&amp;w=145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3384375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8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Разминка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Девушка </a:t>
            </a:r>
            <a:r>
              <a:rPr lang="ru-RU" b="1" dirty="0"/>
              <a:t>встретила у колодца бедно одетую женщину, оказалось, что она …?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Волшебница «Подарки </a:t>
            </a:r>
            <a:r>
              <a:rPr lang="ru-RU" b="1" dirty="0" smtClean="0"/>
              <a:t>феи»</a:t>
            </a:r>
          </a:p>
          <a:p>
            <a:endParaRPr lang="ru-RU" dirty="0"/>
          </a:p>
        </p:txBody>
      </p:sp>
      <p:pic>
        <p:nvPicPr>
          <p:cNvPr id="5" name="Рисунок 4" descr="https://im0-tub-ru.yandex.net/i?id=7de011742e3110248cbaa1b16acc5949&amp;n=33&amp;h=190&amp;w=145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096344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48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b="1" dirty="0" smtClean="0"/>
              <a:t>Внимательный читатель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b="1" dirty="0"/>
              <a:t>В сказке «Спящая красавица» чем Принцесса уколола руку:</a:t>
            </a:r>
          </a:p>
          <a:p>
            <a:r>
              <a:rPr lang="ru-RU" b="1" dirty="0"/>
              <a:t>1.	Иголкой</a:t>
            </a:r>
          </a:p>
          <a:p>
            <a:r>
              <a:rPr lang="ru-RU" b="1" dirty="0" smtClean="0"/>
              <a:t>2.   Веретеном</a:t>
            </a:r>
          </a:p>
          <a:p>
            <a:r>
              <a:rPr lang="ru-RU" b="1" dirty="0" smtClean="0"/>
              <a:t>3</a:t>
            </a:r>
            <a:r>
              <a:rPr lang="ru-RU" b="1" dirty="0"/>
              <a:t>.	Спицей.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Веретеном</a:t>
            </a:r>
          </a:p>
          <a:p>
            <a:endParaRPr lang="ru-RU" dirty="0"/>
          </a:p>
        </p:txBody>
      </p:sp>
      <p:pic>
        <p:nvPicPr>
          <p:cNvPr id="5" name="Рисунок 4" descr="https://im0-tub-ng.yandex.net/i?id=ea6e5309fc81302ea36c49b4cac6a7e6&amp;n=33&amp;h=190&amp;w=143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3600400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4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Внимательный </a:t>
            </a:r>
            <a:r>
              <a:rPr lang="ru-RU" b="1" dirty="0"/>
              <a:t>читатель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b="1" dirty="0"/>
              <a:t>В корзинке у Красной Шапочки </a:t>
            </a:r>
            <a:r>
              <a:rPr lang="ru-RU" b="1" dirty="0" smtClean="0"/>
              <a:t>были:</a:t>
            </a:r>
            <a:endParaRPr lang="ru-RU" b="1" dirty="0"/>
          </a:p>
          <a:p>
            <a:r>
              <a:rPr lang="ru-RU" b="1" dirty="0" smtClean="0"/>
              <a:t>1. Печенье и </a:t>
            </a:r>
            <a:r>
              <a:rPr lang="ru-RU" b="1" dirty="0"/>
              <a:t>бутылка </a:t>
            </a:r>
            <a:r>
              <a:rPr lang="ru-RU" b="1" dirty="0" smtClean="0"/>
              <a:t> 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лимонада. </a:t>
            </a:r>
            <a:endParaRPr lang="ru-RU" b="1" dirty="0"/>
          </a:p>
          <a:p>
            <a:r>
              <a:rPr lang="ru-RU" b="1" dirty="0" smtClean="0"/>
              <a:t>2. Пирожок и горшочек  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масла.</a:t>
            </a:r>
          </a:p>
          <a:p>
            <a:r>
              <a:rPr lang="ru-RU" b="1" dirty="0" smtClean="0"/>
              <a:t>3. Пирожок </a:t>
            </a:r>
            <a:r>
              <a:rPr lang="ru-RU" b="1" dirty="0"/>
              <a:t>и </a:t>
            </a:r>
            <a:endParaRPr lang="ru-RU" b="1" dirty="0" smtClean="0"/>
          </a:p>
          <a:p>
            <a:r>
              <a:rPr lang="ru-RU" b="1" dirty="0"/>
              <a:t> </a:t>
            </a:r>
            <a:r>
              <a:rPr lang="ru-RU" b="1" dirty="0" smtClean="0"/>
              <a:t>    горшочек </a:t>
            </a:r>
            <a:r>
              <a:rPr lang="ru-RU" b="1" dirty="0"/>
              <a:t>сметан</a:t>
            </a:r>
            <a:r>
              <a:rPr lang="ru-RU" dirty="0"/>
              <a:t>ы.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Пирожок и горшочек   </a:t>
            </a:r>
          </a:p>
          <a:p>
            <a:r>
              <a:rPr lang="ru-RU" b="1" dirty="0"/>
              <a:t>    масла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Рисунок 4" descr="https://im0-tub-ng.yandex.net/i?id=91bc3af91818d4f263556984c89f6ab0&amp;n=33&amp;h=190&amp;w=143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4904"/>
            <a:ext cx="3600400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5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Внимательный </a:t>
            </a:r>
            <a:r>
              <a:rPr lang="ru-RU" b="1" dirty="0"/>
              <a:t>читатель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b="1" dirty="0"/>
              <a:t>В сказке «Кот в сапогах» главный Герой сначала хотел что сделать с котом:</a:t>
            </a:r>
          </a:p>
          <a:p>
            <a:r>
              <a:rPr lang="ru-RU" b="1" dirty="0"/>
              <a:t>1.	Съесть кота</a:t>
            </a:r>
          </a:p>
          <a:p>
            <a:r>
              <a:rPr lang="ru-RU" b="1" dirty="0"/>
              <a:t>2.	Выбросить его</a:t>
            </a:r>
          </a:p>
          <a:p>
            <a:r>
              <a:rPr lang="ru-RU" b="1" dirty="0"/>
              <a:t>3.	Продать его.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smtClean="0"/>
              <a:t>Съесть кота.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Рисунок 4" descr="https://im0-tub-ng.yandex.net/i?id=2d4c6f70add6aa6e0059a8ffe7952265&amp;n=33&amp;h=190&amp;w=147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168352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0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       Шарль Перро (1628-1703)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Как бы мне хотелось жить в волшебном доме,</a:t>
            </a:r>
            <a:br>
              <a:rPr lang="ru-RU" b="1" dirty="0"/>
            </a:br>
            <a:r>
              <a:rPr lang="ru-RU" b="1" dirty="0"/>
              <a:t>Где хранятся сказки, как стихи в альбоме,</a:t>
            </a:r>
            <a:br>
              <a:rPr lang="ru-RU" b="1" dirty="0"/>
            </a:br>
            <a:r>
              <a:rPr lang="ru-RU" b="1" dirty="0"/>
              <a:t>Где старушки - стены сплетничают ночью</a:t>
            </a:r>
            <a:br>
              <a:rPr lang="ru-RU" b="1" dirty="0"/>
            </a:br>
            <a:r>
              <a:rPr lang="ru-RU" b="1" dirty="0"/>
              <a:t>Обо всем, что в сказках видели воочию.</a:t>
            </a:r>
            <a:br>
              <a:rPr lang="ru-RU" b="1" dirty="0"/>
            </a:br>
            <a:r>
              <a:rPr lang="ru-RU" b="1" dirty="0"/>
              <a:t>Где огонь в камине создаёт уют.</a:t>
            </a:r>
            <a:br>
              <a:rPr lang="ru-RU" b="1" dirty="0"/>
            </a:br>
            <a:r>
              <a:rPr lang="ru-RU" b="1" dirty="0"/>
              <a:t>И на книжной полке чудеса живут.</a:t>
            </a:r>
            <a:br>
              <a:rPr lang="ru-RU" b="1" dirty="0"/>
            </a:br>
            <a:r>
              <a:rPr lang="ru-RU" b="1" dirty="0"/>
              <a:t>Где в старинном кресле, чуть скрипя пером,</a:t>
            </a:r>
            <a:br>
              <a:rPr lang="ru-RU" b="1" dirty="0"/>
            </a:br>
            <a:r>
              <a:rPr lang="ru-RU" b="1" dirty="0"/>
              <a:t>Сочиняет сказки друг мой, Шарль Перро.</a:t>
            </a:r>
          </a:p>
          <a:p>
            <a:endParaRPr lang="ru-RU" dirty="0"/>
          </a:p>
        </p:txBody>
      </p:sp>
      <p:pic>
        <p:nvPicPr>
          <p:cNvPr id="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67728" y="1604627"/>
            <a:ext cx="4046036" cy="47046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58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Внимательный читатель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b="1" dirty="0"/>
              <a:t>Какими словами Волк обращается к Красной Шапочке:</a:t>
            </a:r>
          </a:p>
          <a:p>
            <a:r>
              <a:rPr lang="ru-RU" b="1" dirty="0"/>
              <a:t>1.	</a:t>
            </a:r>
            <a:r>
              <a:rPr lang="ru-RU" b="1" dirty="0" smtClean="0"/>
              <a:t>Дёрни </a:t>
            </a:r>
            <a:r>
              <a:rPr lang="ru-RU" b="1" dirty="0"/>
              <a:t>за шнурок, дверь и откроется </a:t>
            </a:r>
          </a:p>
          <a:p>
            <a:r>
              <a:rPr lang="ru-RU" b="1" dirty="0"/>
              <a:t>2.	</a:t>
            </a:r>
            <a:r>
              <a:rPr lang="ru-RU" b="1" dirty="0" smtClean="0"/>
              <a:t>Дёрни </a:t>
            </a:r>
            <a:r>
              <a:rPr lang="ru-RU" b="1" dirty="0"/>
              <a:t>за дверь, она и откроется</a:t>
            </a:r>
          </a:p>
          <a:p>
            <a:r>
              <a:rPr lang="ru-RU" b="1" dirty="0" smtClean="0"/>
              <a:t>3. Дёрни за верёвочку, дверь и откроется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Дёрни за верёвочку, дверь и </a:t>
            </a:r>
            <a:r>
              <a:rPr lang="ru-RU" b="1" dirty="0" smtClean="0"/>
              <a:t>откроется.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5" y="2780928"/>
            <a:ext cx="3567652" cy="356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182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          Внимательный читатель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400" b="1" dirty="0"/>
              <a:t>Первые слова, которые произнесла принцесса из сказки «Спящая красавица», увидев принца, были:</a:t>
            </a:r>
          </a:p>
          <a:p>
            <a:r>
              <a:rPr lang="ru-RU" sz="2400" b="1" dirty="0"/>
              <a:t>1.	Наконец-то вы пришли!</a:t>
            </a:r>
          </a:p>
          <a:p>
            <a:r>
              <a:rPr lang="ru-RU" sz="2400" b="1" dirty="0"/>
              <a:t>2.	Это конец моих </a:t>
            </a:r>
            <a:r>
              <a:rPr lang="ru-RU" sz="2400" b="1" dirty="0" smtClean="0"/>
              <a:t>  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страданий!</a:t>
            </a:r>
          </a:p>
          <a:p>
            <a:r>
              <a:rPr lang="ru-RU" sz="2400" b="1" dirty="0" smtClean="0"/>
              <a:t>3.    Это вы, принц?</a:t>
            </a:r>
            <a:endParaRPr lang="ru-RU" sz="2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Это вы, принц?</a:t>
            </a:r>
          </a:p>
          <a:p>
            <a:endParaRPr lang="ru-RU" dirty="0"/>
          </a:p>
        </p:txBody>
      </p:sp>
      <p:pic>
        <p:nvPicPr>
          <p:cNvPr id="5" name="Рисунок 4" descr="https://im0-tub-ng.yandex.net/i?id=34c4094c8cb30b76792fe1afffd2dfcf&amp;n=33&amp;h=190&amp;w=121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024336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78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Внимательный читатель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dirty="0"/>
              <a:t>Как Кот назвал своего хозяина:</a:t>
            </a:r>
          </a:p>
          <a:p>
            <a:r>
              <a:rPr lang="ru-RU" dirty="0" smtClean="0"/>
              <a:t>1.</a:t>
            </a:r>
            <a:r>
              <a:rPr lang="ru-RU" dirty="0"/>
              <a:t> </a:t>
            </a:r>
            <a:r>
              <a:rPr lang="ru-RU" dirty="0" smtClean="0"/>
              <a:t>Маркиз </a:t>
            </a:r>
            <a:r>
              <a:rPr lang="ru-RU" dirty="0"/>
              <a:t>де </a:t>
            </a:r>
            <a:r>
              <a:rPr lang="ru-RU" dirty="0" err="1"/>
              <a:t>Карабос</a:t>
            </a:r>
            <a:endParaRPr lang="ru-RU" dirty="0"/>
          </a:p>
          <a:p>
            <a:r>
              <a:rPr lang="ru-RU" dirty="0" smtClean="0"/>
              <a:t>2. Маркиз де Карабас</a:t>
            </a:r>
          </a:p>
          <a:p>
            <a:r>
              <a:rPr lang="ru-RU" dirty="0" smtClean="0"/>
              <a:t>3.Маркиз </a:t>
            </a:r>
            <a:r>
              <a:rPr lang="ru-RU" dirty="0"/>
              <a:t>де </a:t>
            </a:r>
            <a:r>
              <a:rPr lang="ru-RU" dirty="0" err="1"/>
              <a:t>Бакарасю</a:t>
            </a:r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Маркиз де Карабас</a:t>
            </a:r>
          </a:p>
          <a:p>
            <a:endParaRPr lang="ru-RU" dirty="0"/>
          </a:p>
        </p:txBody>
      </p:sp>
      <p:pic>
        <p:nvPicPr>
          <p:cNvPr id="5" name="Рисунок 4" descr="https://im0-tub-ru.yandex.net/i?id=bf1cde66f15544efa9d4b0fd89d26141&amp;n=33&amp;h=190&amp;w=218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74441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00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Математическая викторина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Сколько </a:t>
            </a:r>
            <a:r>
              <a:rPr lang="ru-RU" b="1" dirty="0"/>
              <a:t>детей было у </a:t>
            </a:r>
            <a:r>
              <a:rPr lang="ru-RU" b="1" dirty="0" smtClean="0"/>
              <a:t>дровосека в сказке «Мальчик с пальчик»? 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Семеро сыновей.</a:t>
            </a:r>
          </a:p>
          <a:p>
            <a:endParaRPr lang="ru-RU" b="1" dirty="0"/>
          </a:p>
        </p:txBody>
      </p:sp>
      <p:pic>
        <p:nvPicPr>
          <p:cNvPr id="5" name="Рисунок 4" descr="https://im0-tub-ng.yandex.net/i?id=dad78ba073aabc3ced10312be68b8c2a&amp;n=33&amp;h=190&amp;w=141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456384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42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Математическая </a:t>
            </a:r>
            <a:r>
              <a:rPr lang="ru-RU" dirty="0"/>
              <a:t>викторина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Сколько </a:t>
            </a:r>
            <a:r>
              <a:rPr lang="ru-RU" b="1" dirty="0"/>
              <a:t>лет было </a:t>
            </a:r>
            <a:r>
              <a:rPr lang="ru-RU" b="1" dirty="0" smtClean="0"/>
              <a:t>принцессе в сказке «Спящая красавица», </a:t>
            </a:r>
            <a:r>
              <a:rPr lang="ru-RU" b="1" dirty="0"/>
              <a:t>когда она уснула?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Шестнадцать лет.</a:t>
            </a:r>
            <a:endParaRPr lang="ru-RU" b="1" dirty="0"/>
          </a:p>
        </p:txBody>
      </p:sp>
      <p:pic>
        <p:nvPicPr>
          <p:cNvPr id="5" name="Рисунок 4" descr="https://im0-tub-ng.yandex.net/i?id=dbb4f468e42cc80cefa4eb97f699e947&amp;n=33&amp;h=190&amp;w=190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2952328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54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Математическая </a:t>
            </a:r>
            <a:r>
              <a:rPr lang="ru-RU" dirty="0"/>
              <a:t>викторина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Сколько </a:t>
            </a:r>
            <a:r>
              <a:rPr lang="ru-RU" b="1" dirty="0"/>
              <a:t>дочерей было у </a:t>
            </a:r>
            <a:r>
              <a:rPr lang="ru-RU" b="1" dirty="0" smtClean="0"/>
              <a:t>Людоеда в сказке «Мальчик с пальчик»? 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Семь дочерей.</a:t>
            </a:r>
          </a:p>
          <a:p>
            <a:endParaRPr lang="ru-RU" b="1" dirty="0"/>
          </a:p>
        </p:txBody>
      </p:sp>
      <p:pic>
        <p:nvPicPr>
          <p:cNvPr id="5" name="Рисунок 4" descr="https://im0-tub-ng.yandex.net/i?id=9a29ab25589a3954d98ed8c9091086d4&amp;n=33&amp;h=190&amp;w=141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096344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8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Математическая </a:t>
            </a:r>
            <a:r>
              <a:rPr lang="ru-RU" dirty="0"/>
              <a:t>викторина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Сколько </a:t>
            </a:r>
            <a:r>
              <a:rPr lang="ru-RU" b="1" dirty="0"/>
              <a:t>сыновей было у </a:t>
            </a:r>
            <a:r>
              <a:rPr lang="ru-RU" b="1" dirty="0" smtClean="0"/>
              <a:t>мельника в сказке «Кот в сапогах»? 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Три сына.</a:t>
            </a:r>
            <a:endParaRPr lang="ru-RU" b="1" dirty="0"/>
          </a:p>
        </p:txBody>
      </p:sp>
      <p:pic>
        <p:nvPicPr>
          <p:cNvPr id="5" name="Рисунок 4" descr="https://im0-tub-ng.yandex.net/i?id=2f320b5d640465a5afbe0b901bc26d03&amp;n=33&amp;h=190&amp;w=147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48880"/>
            <a:ext cx="2808312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60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Математическая </a:t>
            </a:r>
            <a:r>
              <a:rPr lang="ru-RU" dirty="0"/>
              <a:t>викторина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Сколько </a:t>
            </a:r>
            <a:r>
              <a:rPr lang="ru-RU" b="1" dirty="0"/>
              <a:t>лет не показывалась из своей башни старая </a:t>
            </a:r>
            <a:r>
              <a:rPr lang="ru-RU" b="1" dirty="0" smtClean="0"/>
              <a:t>колдунья в сказке «Спящая красавица»? 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Больше пятидесяти </a:t>
            </a:r>
            <a:r>
              <a:rPr lang="ru-RU" b="1" dirty="0" smtClean="0"/>
              <a:t>лет.</a:t>
            </a:r>
            <a:endParaRPr lang="ru-RU" b="1" dirty="0"/>
          </a:p>
        </p:txBody>
      </p:sp>
      <p:pic>
        <p:nvPicPr>
          <p:cNvPr id="6" name="Рисунок 5" descr="https://im0-tub-ng.yandex.net/i?id=9d40f1a2b445ff960ade2c6d6ef18bb7&amp;n=33&amp;h=190&amp;w=165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46" y="2492896"/>
            <a:ext cx="3384376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27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Математическая викторина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Сколько </a:t>
            </a:r>
            <a:r>
              <a:rPr lang="ru-RU" b="1" dirty="0"/>
              <a:t>раз дровосек уводил своих детей в лес?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Два раза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2050" name="Picture 2" descr="C:\Users\Наталья\Desktop\Ш.Перро Спящ. красавица(фото)\Мальч-с-пальч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98068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Математическая викторина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Сколько </a:t>
            </a:r>
            <a:r>
              <a:rPr lang="ru-RU" b="1" dirty="0"/>
              <a:t>футляров и приборов из чистого золота заказали для </a:t>
            </a:r>
            <a:r>
              <a:rPr lang="ru-RU" b="1" dirty="0" smtClean="0"/>
              <a:t>волшебниц в сказке «Спящая красавица»? </a:t>
            </a:r>
            <a:endParaRPr lang="ru-RU" b="1" dirty="0"/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/>
              <a:t>Семь.</a:t>
            </a:r>
          </a:p>
          <a:p>
            <a:endParaRPr lang="ru-RU" b="1" dirty="0"/>
          </a:p>
        </p:txBody>
      </p:sp>
      <p:pic>
        <p:nvPicPr>
          <p:cNvPr id="3074" name="Picture 2" descr="C:\Users\Наталья\Desktop\Ш.Перро Спящ. красавица(фото)\cпящая красавиц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600400" cy="291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Шарль Перро (1628-1703)</a:t>
            </a:r>
            <a:endParaRPr lang="ru-RU" dirty="0"/>
          </a:p>
        </p:txBody>
      </p:sp>
      <p:pic>
        <p:nvPicPr>
          <p:cNvPr id="6" name="Рисунок 5" descr="Портрет Шарля Перро в возрасте 66 лет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449070"/>
            <a:ext cx="6210573" cy="4644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6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im0-tub-ru.yandex.net/i?id=c9436536a3f0a873d6180ded17da302b&amp;n=33&amp;h=190&amp;w=181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006">
            <a:off x="626749" y="960892"/>
            <a:ext cx="223224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m0-tub-ng.yandex.net/i?id=ffd6605a1cc0b849dd0622ad3054b60e&amp;n=33&amp;h=190&amp;w=135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643">
            <a:off x="6545812" y="496570"/>
            <a:ext cx="201622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m0-tub-ng.yandex.net/i?id=dbb4f468e42cc80cefa4eb97f699e947&amp;n=33&amp;h=190&amp;w=190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08" y="492840"/>
            <a:ext cx="295232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m0-tub-ng.yandex.net/i?id=c899772e6445646545922aef0e4d1624&amp;n=33&amp;h=190&amp;w=141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60" y="3501008"/>
            <a:ext cx="210344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m0-tub-ng.yandex.net/i?id=819f67e6715701849787eb30a972adea&amp;n=33&amp;h=190&amp;w=123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48" y="3749368"/>
            <a:ext cx="2232248" cy="263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m0-tub-ng.yandex.net/i?id=f89c6f5652ac05e69fede08af7ca5744&amp;n=33&amp;h=190&amp;w=134">
            <a:hlinkClick r:id="rId12"/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376264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Чудесные превращения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1. </a:t>
            </a:r>
            <a:r>
              <a:rPr lang="ru-RU" b="1" dirty="0" smtClean="0"/>
              <a:t>Людоед </a:t>
            </a:r>
          </a:p>
          <a:p>
            <a:r>
              <a:rPr lang="ru-RU" b="1" dirty="0" smtClean="0"/>
              <a:t>превращается…</a:t>
            </a:r>
          </a:p>
          <a:p>
            <a:r>
              <a:rPr lang="ru-RU" b="1" dirty="0" smtClean="0"/>
              <a:t>2.</a:t>
            </a:r>
            <a:r>
              <a:rPr lang="ru-RU" dirty="0"/>
              <a:t> </a:t>
            </a:r>
            <a:r>
              <a:rPr lang="ru-RU" b="1" dirty="0"/>
              <a:t>Тыква превращается </a:t>
            </a:r>
            <a:r>
              <a:rPr lang="ru-RU" b="1" dirty="0" smtClean="0"/>
              <a:t>…</a:t>
            </a:r>
          </a:p>
          <a:p>
            <a:r>
              <a:rPr lang="ru-RU" b="1" dirty="0" smtClean="0"/>
              <a:t>3.</a:t>
            </a:r>
            <a:r>
              <a:rPr lang="ru-RU" dirty="0"/>
              <a:t> </a:t>
            </a:r>
            <a:r>
              <a:rPr lang="ru-RU" b="1" dirty="0"/>
              <a:t>Крыса </a:t>
            </a:r>
            <a:r>
              <a:rPr lang="ru-RU" b="1" dirty="0" smtClean="0"/>
              <a:t>превращается…</a:t>
            </a:r>
          </a:p>
          <a:p>
            <a:r>
              <a:rPr lang="ru-RU" b="1" dirty="0" smtClean="0"/>
              <a:t>4.</a:t>
            </a:r>
            <a:r>
              <a:rPr lang="ru-RU" dirty="0"/>
              <a:t> </a:t>
            </a:r>
            <a:r>
              <a:rPr lang="ru-RU" b="1" smtClean="0"/>
              <a:t>Мыши превращаются</a:t>
            </a:r>
            <a:r>
              <a:rPr lang="ru-RU" b="1" dirty="0" smtClean="0"/>
              <a:t>…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1.</a:t>
            </a:r>
            <a:r>
              <a:rPr lang="ru-RU" b="1" dirty="0"/>
              <a:t> Людоед превращается </a:t>
            </a:r>
            <a:r>
              <a:rPr lang="ru-RU" b="1" dirty="0" smtClean="0"/>
              <a:t>во</a:t>
            </a:r>
            <a:r>
              <a:rPr lang="ru-RU" dirty="0" smtClean="0"/>
              <a:t> </a:t>
            </a:r>
            <a:r>
              <a:rPr lang="ru-RU" b="1" dirty="0" smtClean="0"/>
              <a:t>льва,</a:t>
            </a:r>
            <a:r>
              <a:rPr lang="ru-RU" b="1" dirty="0"/>
              <a:t> </a:t>
            </a:r>
            <a:r>
              <a:rPr lang="ru-RU" b="1" dirty="0" smtClean="0"/>
              <a:t>в </a:t>
            </a:r>
            <a:r>
              <a:rPr lang="ru-RU" b="1" dirty="0"/>
              <a:t>мышь </a:t>
            </a:r>
            <a:r>
              <a:rPr lang="ru-RU" b="1" dirty="0" smtClean="0"/>
              <a:t>(«</a:t>
            </a:r>
            <a:r>
              <a:rPr lang="ru-RU" b="1" dirty="0"/>
              <a:t>Кот в сапогах</a:t>
            </a:r>
            <a:r>
              <a:rPr lang="ru-RU" b="1" dirty="0" smtClean="0"/>
              <a:t>»).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2.</a:t>
            </a:r>
            <a:r>
              <a:rPr lang="ru-RU" dirty="0"/>
              <a:t> </a:t>
            </a:r>
            <a:r>
              <a:rPr lang="ru-RU" b="1" dirty="0"/>
              <a:t>в карету («Золушка»)</a:t>
            </a:r>
            <a:br>
              <a:rPr lang="ru-RU" b="1" dirty="0"/>
            </a:br>
            <a:r>
              <a:rPr lang="ru-RU" b="1" dirty="0" smtClean="0"/>
              <a:t>3.</a:t>
            </a:r>
            <a:r>
              <a:rPr lang="ru-RU" dirty="0"/>
              <a:t> </a:t>
            </a:r>
            <a:r>
              <a:rPr lang="ru-RU" b="1" dirty="0"/>
              <a:t>в кучера («Золушка»)</a:t>
            </a:r>
            <a:br>
              <a:rPr lang="ru-RU" b="1" dirty="0"/>
            </a:br>
            <a:r>
              <a:rPr lang="ru-RU" b="1" dirty="0" smtClean="0"/>
              <a:t>4.</a:t>
            </a:r>
            <a:r>
              <a:rPr lang="ru-RU" dirty="0"/>
              <a:t> </a:t>
            </a:r>
            <a:r>
              <a:rPr lang="ru-RU" b="1" dirty="0"/>
              <a:t>в лошадей </a:t>
            </a:r>
            <a:r>
              <a:rPr lang="ru-RU" b="1" dirty="0" smtClean="0"/>
              <a:t>   </a:t>
            </a:r>
          </a:p>
          <a:p>
            <a:r>
              <a:rPr lang="ru-RU" b="1" dirty="0" smtClean="0"/>
              <a:t>     («</a:t>
            </a:r>
            <a:r>
              <a:rPr lang="ru-RU" b="1" dirty="0"/>
              <a:t>Золушка»)</a:t>
            </a:r>
          </a:p>
        </p:txBody>
      </p:sp>
    </p:spTree>
    <p:extLst>
      <p:ext uri="{BB962C8B-B14F-4D97-AF65-F5344CB8AC3E}">
        <p14:creationId xmlns:p14="http://schemas.microsoft.com/office/powerpoint/2010/main" val="14328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288057"/>
              </p:ext>
            </p:extLst>
          </p:nvPr>
        </p:nvGraphicFramePr>
        <p:xfrm>
          <a:off x="3225800" y="3086100"/>
          <a:ext cx="2692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Объект упаковщика для оболочки" showAsIcon="1" r:id="rId3" imgW="2693160" imgH="685800" progId="Package">
                  <p:embed/>
                </p:oleObj>
              </mc:Choice>
              <mc:Fallback>
                <p:oleObj name="Объект упаковщика для оболочки" showAsIcon="1" r:id="rId3" imgW="26931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5800" y="3086100"/>
                        <a:ext cx="2692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5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 Шарлю Перро в Париже.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357298"/>
            <a:ext cx="3643440" cy="4525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179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              Шарль Перро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Более трехсот лет назад в 1697 году во Франции вышла замечательная книга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«Сказки моей матушки Гусыни, или История и сказки былых времен с поучениями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».</a:t>
            </a:r>
            <a:r>
              <a:rPr lang="ru-RU" b="1" dirty="0" smtClean="0"/>
              <a:t> </a:t>
            </a:r>
            <a:r>
              <a:rPr lang="ru-RU" b="1" dirty="0"/>
              <a:t>Автор этой книги Шарль Перро, которому в то время было уже 69 лет.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7584" y="1556792"/>
            <a:ext cx="3992941" cy="515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412776"/>
            <a:ext cx="4339208" cy="49118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2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ниги Шарля Перро «Сказки матушки Гусыни»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416824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7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Париж- родина Шарля Перро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85" y="2132856"/>
            <a:ext cx="4027767" cy="3020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1916832"/>
            <a:ext cx="4028196" cy="268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920" y="4450756"/>
            <a:ext cx="3681269" cy="276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7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Шарль </a:t>
            </a:r>
            <a:r>
              <a:rPr lang="ru-RU" dirty="0" err="1" smtClean="0"/>
              <a:t>перро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95736" y="1412776"/>
            <a:ext cx="5040560" cy="525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12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Arial Unicode MS"/>
                <a:cs typeface="Times New Roman"/>
              </a:rPr>
              <a:t>Благодаря Шарлю Перро мы познакомились с Золушкой, Котом в сапогах, Мальчиком-с-пальчик, Красной Шапочкой, заколдованной Спящей красавицей</a:t>
            </a:r>
            <a:endParaRPr lang="ru-RU" sz="24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4213092"/>
            <a:ext cx="2409883" cy="3037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00007">
            <a:off x="3556653" y="1498068"/>
            <a:ext cx="2168476" cy="3011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68166">
            <a:off x="6016565" y="1808589"/>
            <a:ext cx="2740473" cy="274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32739">
            <a:off x="4975531" y="4066865"/>
            <a:ext cx="1912429" cy="275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701064">
            <a:off x="71907" y="1804651"/>
            <a:ext cx="2119403" cy="2788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48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Разминка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3200" b="1" dirty="0" smtClean="0"/>
          </a:p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Самый 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</a:rPr>
              <a:t>знаменитый цвет головного убора из сказки </a:t>
            </a:r>
            <a:r>
              <a:rPr lang="ru-RU" sz="3600" b="1" i="1" dirty="0" err="1">
                <a:solidFill>
                  <a:schemeClr val="accent2">
                    <a:lumMod val="75000"/>
                  </a:schemeClr>
                </a:solidFill>
              </a:rPr>
              <a:t>Ш.Перро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Красный. Сказка «Красная шапочка»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5616" y="2854106"/>
            <a:ext cx="2894776" cy="3743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1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</TotalTime>
  <Words>524</Words>
  <Application>Microsoft Office PowerPoint</Application>
  <PresentationFormat>Экран (4:3)</PresentationFormat>
  <Paragraphs>121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Трек</vt:lpstr>
      <vt:lpstr>Пакет</vt:lpstr>
      <vt:lpstr>Волшебные истории  Шарля Перро</vt:lpstr>
      <vt:lpstr>               Шарль Перро (1628-1703)</vt:lpstr>
      <vt:lpstr>Шарль Перро (1628-1703)</vt:lpstr>
      <vt:lpstr>                        Шарль Перро</vt:lpstr>
      <vt:lpstr>Презентация PowerPoint</vt:lpstr>
      <vt:lpstr>          Париж- родина Шарля Перро</vt:lpstr>
      <vt:lpstr>Шарль перро</vt:lpstr>
      <vt:lpstr>Благодаря Шарлю Перро мы познакомились с Золушкой, Котом в сапогах, Мальчиком-с-пальчик, Красной Шапочкой, заколдованной Спящей красавицей</vt:lpstr>
      <vt:lpstr>                               Разминка</vt:lpstr>
      <vt:lpstr>Разминка</vt:lpstr>
      <vt:lpstr>Разминка</vt:lpstr>
      <vt:lpstr>Разминка</vt:lpstr>
      <vt:lpstr>                      Разминка</vt:lpstr>
      <vt:lpstr>Разминка</vt:lpstr>
      <vt:lpstr>Разминка</vt:lpstr>
      <vt:lpstr>Разминка</vt:lpstr>
      <vt:lpstr>          Внимательный читатель</vt:lpstr>
      <vt:lpstr>       Внимательный читатель</vt:lpstr>
      <vt:lpstr>       Внимательный читатель</vt:lpstr>
      <vt:lpstr>           Внимательный читатель  </vt:lpstr>
      <vt:lpstr>          Внимательный читатель  </vt:lpstr>
      <vt:lpstr>Внимательный читатель</vt:lpstr>
      <vt:lpstr>     Математическая викторина</vt:lpstr>
      <vt:lpstr>      Математическая викторина</vt:lpstr>
      <vt:lpstr>      Математическая викторина</vt:lpstr>
      <vt:lpstr>        Математическая викторина</vt:lpstr>
      <vt:lpstr>     Математическая викторина</vt:lpstr>
      <vt:lpstr>Математическая викторина</vt:lpstr>
      <vt:lpstr>     Математическая викторина</vt:lpstr>
      <vt:lpstr>Презентация PowerPoint</vt:lpstr>
      <vt:lpstr>        Чудесные превращения</vt:lpstr>
      <vt:lpstr>Презентация PowerPoint</vt:lpstr>
      <vt:lpstr>Памятник Шарлю Перро в Париже.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гостях у сказки Творчество Ш. Перро.</dc:title>
  <dc:creator>Наталья</dc:creator>
  <cp:lastModifiedBy>Наталья</cp:lastModifiedBy>
  <cp:revision>52</cp:revision>
  <dcterms:created xsi:type="dcterms:W3CDTF">2018-01-26T05:58:20Z</dcterms:created>
  <dcterms:modified xsi:type="dcterms:W3CDTF">2018-03-01T05:36:25Z</dcterms:modified>
</cp:coreProperties>
</file>