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2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2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9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3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3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8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5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9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18DE-E695-495C-9E9C-8D30224A493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1DFF-AA21-4E88-81DA-2CC233A5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Downloads\shutterstock_67578706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10" y="196661"/>
            <a:ext cx="10936705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82841" y="324853"/>
            <a:ext cx="88432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Растения –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земли украшение!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Земля заботу любит!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нужно сделать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 завершения работы?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1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5589" y="1931471"/>
            <a:ext cx="2550695" cy="424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2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4373" y="1931472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17" descr="C:\Documents and Settings\User\Мои документы\Downloads\GettyImages-183869002-58f28fbd5f9b582c4d663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7" y="2683039"/>
            <a:ext cx="3302836" cy="37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:\Documents and Settings\User\Мои документы\Downloads\красивейшие-волосы-девушки-щеток-19565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95" y="2750396"/>
            <a:ext cx="3236495" cy="37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Documents and Settings\User\Мои документы\Downloads\ce7ff467a9b5bccd1a4819e848fe4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2750396"/>
            <a:ext cx="3525253" cy="36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68" y="188640"/>
            <a:ext cx="7090992" cy="221825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Инструктаж по охране труда при выполнении практической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0632" y="2348880"/>
            <a:ext cx="6287416" cy="40324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защитить руки?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Каким  инструментом пользоваться?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себя вести при выполнении практической работы?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сделать после окончания работы?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D:\МАМА\ЗЕЛЕН.ХОЗ\февр.21.конкурс, урок Заполнение горшка\окончат. вариант\картинки для инстр\9  средствах защиты во время практических раб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308230"/>
            <a:ext cx="3804936" cy="3744416"/>
          </a:xfrm>
          <a:prstGeom prst="rect">
            <a:avLst/>
          </a:prstGeom>
          <a:noFill/>
        </p:spPr>
      </p:pic>
      <p:pic>
        <p:nvPicPr>
          <p:cNvPr id="6" name="Picture 2" descr="D:\МАМА\ЗЕЛЕН.ХОЗ\февр.21.конкурс, урок Заполнение горшка\окончат. вариант\картинки для инстр\14.jpg"/>
          <p:cNvPicPr>
            <a:picLocks noChangeAspect="1" noChangeArrowheads="1"/>
          </p:cNvPicPr>
          <p:nvPr/>
        </p:nvPicPr>
        <p:blipFill>
          <a:blip r:embed="rId3" cstate="print"/>
          <a:srcRect l="9050" t="12200" r="10625" b="4851"/>
          <a:stretch>
            <a:fillRect/>
          </a:stretch>
        </p:blipFill>
        <p:spPr bwMode="auto">
          <a:xfrm>
            <a:off x="7536160" y="4365104"/>
            <a:ext cx="380493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40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27970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Комнатное растение -  фиалка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Documents and Settings\User\Мои документы\Downloads\5d1b5924cf689a1c8c02b9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099" y="3236494"/>
            <a:ext cx="4320480" cy="34563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8432" y="1573049"/>
            <a:ext cx="3626852" cy="3075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4630"/>
          <a:stretch/>
        </p:blipFill>
        <p:spPr>
          <a:xfrm>
            <a:off x="156293" y="3236494"/>
            <a:ext cx="2659096" cy="3375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2126" y="1587013"/>
            <a:ext cx="3448384" cy="29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Каким  должно быть  дно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цветочного горшка?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  <a:p>
            <a:pPr marL="0" indent="0">
              <a:buNone/>
            </a:pPr>
            <a:endParaRPr lang="ru-RU" sz="4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Documents and Settings\User\Мои документы\Downloads\HTB1TOloHXXXXXaeXFXXq6xXFXX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4" y="2586789"/>
            <a:ext cx="4682124" cy="38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User\Мои документы\Downloads\0103201908_e4ad1b4bceecf5b4186b76e0b22baafe-970x7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1198" r="3423" b="9019"/>
          <a:stretch>
            <a:fillRect/>
          </a:stretch>
        </p:blipFill>
        <p:spPr bwMode="auto">
          <a:xfrm>
            <a:off x="6737684" y="2586789"/>
            <a:ext cx="4944978" cy="38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чем должен стоять цветочный горшок?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1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2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9" descr="C:\Documents and Settings\User\Мои документы\Downloads\1179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" y="2658978"/>
            <a:ext cx="4463715" cy="38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User\Мои документы\Downloads\45323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22" y="2658978"/>
            <a:ext cx="4355432" cy="38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нужно первым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положить в  горшок?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1</a:t>
            </a:r>
          </a:p>
          <a:p>
            <a:pPr marL="0" indent="0">
              <a:buNone/>
            </a:pPr>
            <a:endParaRPr lang="ru-RU" sz="4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2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8" descr="C:\Documents and Settings\User\Мои документы\Downloads\cvetokkoleus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2562726"/>
            <a:ext cx="4223084" cy="38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Documents and Settings\User\Мои документы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2" y="2562726"/>
            <a:ext cx="4415588" cy="38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нужно сделать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 внесения дренажа?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1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5589" y="1931471"/>
            <a:ext cx="2550695" cy="424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2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8" descr="C:\Documents and Settings\User\Мои документы\Downloads\cvetokkoleus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0" y="2683041"/>
            <a:ext cx="3441031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User\Мои документы\Downloads\Peresadka-komnatnyih-tsvetov-14-680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32" y="2683041"/>
            <a:ext cx="3481136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User\Мои документы\Downloads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57" y="2683040"/>
            <a:ext cx="3430921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84373" y="1931472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Где почва внесена </a:t>
            </a:r>
            <a:b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горшок правильно?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89" y="1825625"/>
            <a:ext cx="35372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  <a:p>
            <a:pPr marL="0" indent="0">
              <a:buNone/>
            </a:pPr>
            <a:endParaRPr lang="ru-RU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10863" y="1825625"/>
            <a:ext cx="32725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  <a:p>
            <a:pPr marL="0" indent="0">
              <a:buNone/>
            </a:pPr>
            <a:endParaRPr lang="ru-RU" sz="4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13" descr="C:\Documents and Settings\User\Мои документы\Downloads\soil-in-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" y="2610853"/>
            <a:ext cx="2831098" cy="37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Documents and Settings\User\Мои документы\Downloads\post_5bf90eb81ba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42" y="2610853"/>
            <a:ext cx="3585410" cy="37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:\Documents and Settings\User\Мои документы\Downloads\gorshok-s-grun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58" y="2610853"/>
            <a:ext cx="3068053" cy="37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78905" y="1691759"/>
            <a:ext cx="800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76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нужно сделать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 внесения почвы?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1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3957" y="1931471"/>
            <a:ext cx="3561347" cy="424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11" descr="C:\Documents and Settings\User\Мои документы\Downloads\Peresadka-komnatnyih-tsvetov-14-6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" y="2683040"/>
            <a:ext cx="4744453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User\Мои документы\Downloads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89" y="2683040"/>
            <a:ext cx="5041232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нужно сделать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 посадки растения?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1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5589" y="1931471"/>
            <a:ext cx="2550695" cy="424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2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9" descr="C:\Documents and Settings\User\Мои документы\Download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57" y="2683040"/>
            <a:ext cx="3430921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84373" y="1931472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17" descr="C:\Documents and Settings\User\Мои документы\Downloads\GettyImages-183869002-58f28fbd5f9b582c4d663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7" y="2683040"/>
            <a:ext cx="3302836" cy="36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:\Documents and Settings\User\Мои документы\Downloads\красивейшие-волосы-девушки-щеток-19565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2683040"/>
            <a:ext cx="3236495" cy="37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109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Комнатное растение -  фиалка</vt:lpstr>
      <vt:lpstr>Каким  должно быть  дно цветочного горшка?</vt:lpstr>
      <vt:lpstr>На чем должен стоять цветочный горшок?</vt:lpstr>
      <vt:lpstr>Что нужно первым  положить в  горшок?</vt:lpstr>
      <vt:lpstr>Что нужно сделать  после внесения дренажа?</vt:lpstr>
      <vt:lpstr>Где почва внесена  в горшок правильно?</vt:lpstr>
      <vt:lpstr>Что нужно сделать  после внесения почвы?</vt:lpstr>
      <vt:lpstr>Что нужно сделать  после посадки растения?</vt:lpstr>
      <vt:lpstr>Что нужно сделать  после завершения работы?</vt:lpstr>
      <vt:lpstr>Инструктаж по охране труда при выполнении практической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16</cp:revision>
  <dcterms:created xsi:type="dcterms:W3CDTF">2023-04-11T15:40:28Z</dcterms:created>
  <dcterms:modified xsi:type="dcterms:W3CDTF">2023-04-11T17:48:42Z</dcterms:modified>
</cp:coreProperties>
</file>