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package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7" r:id="rId4"/>
    <p:sldId id="273" r:id="rId5"/>
    <p:sldId id="258" r:id="rId6"/>
    <p:sldId id="267" r:id="rId7"/>
    <p:sldId id="274" r:id="rId8"/>
    <p:sldId id="25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7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7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4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91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865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0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8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33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2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4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3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81C20-9920-4B37-816B-CC3503343B43}" type="datetimeFigureOut">
              <a:rPr lang="ru-RU" smtClean="0"/>
              <a:t>24.10.2015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C10B2-5909-4D05-9C47-6C4862ABA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_________Microsoft_Word11.docx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409" y="1481068"/>
            <a:ext cx="7772400" cy="1114493"/>
          </a:xfrm>
          <a:solidFill>
            <a:srgbClr val="FF9900"/>
          </a:solidFill>
          <a:scene3d>
            <a:camera prst="perspectiveHeroicExtremeRightFacing"/>
            <a:lightRig rig="soft" dir="t"/>
          </a:scene3d>
          <a:sp3d extrusionH="215900" contourW="12700">
            <a:bevelT w="152400" h="50800" prst="softRound"/>
            <a:bevelB w="114300" prst="hardEdge"/>
            <a:extrusionClr>
              <a:schemeClr val="accent4">
                <a:lumMod val="20000"/>
                <a:lumOff val="80000"/>
              </a:schemeClr>
            </a:extrusionClr>
            <a:contourClr>
              <a:schemeClr val="tx1">
                <a:lumMod val="95000"/>
                <a:lumOff val="5000"/>
              </a:schemeClr>
            </a:contourClr>
          </a:sp3d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«Лесная школа»</a:t>
            </a:r>
            <a:endParaRPr lang="ru-RU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72755" y="3666431"/>
            <a:ext cx="5180527" cy="1279641"/>
          </a:xfrm>
          <a:solidFill>
            <a:srgbClr val="FF0000"/>
          </a:solidFill>
          <a:scene3d>
            <a:camera prst="perspectiveContrastingLeftFacing"/>
            <a:lightRig rig="threePt" dir="t"/>
          </a:scene3d>
          <a:sp3d extrusionH="38100">
            <a:bevelT w="152400" h="50800" prst="softRound"/>
          </a:sp3d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Проект дети-детям.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Сентябрь-октябрь 2015г.</a:t>
            </a:r>
          </a:p>
          <a:p>
            <a:r>
              <a:rPr lang="ru-RU" sz="2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Заключительное занятие.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306291"/>
            <a:ext cx="3801105" cy="1200329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Руководитель проекта:</a:t>
            </a:r>
          </a:p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воспитатель </a:t>
            </a:r>
          </a:p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ГОУ ЯО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Рыбинск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ой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школы-интернат</a:t>
            </a:r>
            <a:endParaRPr lang="ru-RU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Курзина С.В.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Ivanij_Ekaterina_Lesnaya_pesenka_(vmusic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4689" y="60169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01063"/>
              </p:ext>
            </p:extLst>
          </p:nvPr>
        </p:nvGraphicFramePr>
        <p:xfrm>
          <a:off x="263236" y="277092"/>
          <a:ext cx="7566170" cy="6179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Документ" r:id="rId4" imgW="7011465" imgH="3677279" progId="Word.Document.12">
                  <p:embed/>
                </p:oleObj>
              </mc:Choice>
              <mc:Fallback>
                <p:oleObj name="Документ" r:id="rId4" imgW="7011465" imgH="36772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236" y="277092"/>
                        <a:ext cx="7566170" cy="6179126"/>
                      </a:xfrm>
                      <a:prstGeom prst="rect">
                        <a:avLst/>
                      </a:prstGeom>
                      <a:ln w="57150">
                        <a:solidFill>
                          <a:srgbClr val="FF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49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72161" cy="1325563"/>
          </a:xfrm>
          <a:solidFill>
            <a:srgbClr val="FF99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Разделение на команды:</a:t>
            </a:r>
            <a:endParaRPr lang="ru-RU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5" t="28728" r="5357" b="1274"/>
          <a:stretch/>
        </p:blipFill>
        <p:spPr>
          <a:xfrm>
            <a:off x="207824" y="3574473"/>
            <a:ext cx="4464552" cy="2556000"/>
          </a:xfrm>
          <a:prstGeom prst="rect">
            <a:avLst/>
          </a:prstGeom>
          <a:ln w="57150">
            <a:solidFill>
              <a:srgbClr val="FF0066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4" t="17291" r="10345" b="18989"/>
          <a:stretch/>
        </p:blipFill>
        <p:spPr>
          <a:xfrm>
            <a:off x="4239491" y="2093406"/>
            <a:ext cx="4413600" cy="25403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0066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638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72161" cy="1325563"/>
          </a:xfrm>
          <a:solidFill>
            <a:srgbClr val="FF99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Конкурс: «Как курица лапой»</a:t>
            </a:r>
            <a:endParaRPr lang="ru-RU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8033" r="24688" b="318"/>
          <a:stretch/>
        </p:blipFill>
        <p:spPr>
          <a:xfrm>
            <a:off x="193962" y="2646217"/>
            <a:ext cx="3600000" cy="3598048"/>
          </a:xfrm>
          <a:prstGeom prst="rect">
            <a:avLst/>
          </a:prstGeom>
          <a:ln w="57150">
            <a:solidFill>
              <a:srgbClr val="FF0066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-1010" r="8030" b="6060"/>
          <a:stretch/>
        </p:blipFill>
        <p:spPr>
          <a:xfrm>
            <a:off x="4142508" y="2757054"/>
            <a:ext cx="3714894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0066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5198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2217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Конкурс «Дай правильный ответ»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8669" r="14419" b="-636"/>
          <a:stretch/>
        </p:blipFill>
        <p:spPr>
          <a:xfrm>
            <a:off x="415636" y="2092035"/>
            <a:ext cx="3913534" cy="3600000"/>
          </a:xfrm>
          <a:ln w="57150">
            <a:solidFill>
              <a:srgbClr val="FF006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28687" r="16515" b="19596"/>
          <a:stretch/>
        </p:blipFill>
        <p:spPr>
          <a:xfrm>
            <a:off x="4682836" y="2803531"/>
            <a:ext cx="4320000" cy="2177008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707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2217"/>
            <a:ext cx="7886700" cy="1325563"/>
          </a:xfrm>
          <a:solidFill>
            <a:srgbClr val="FF9900"/>
          </a:solidFill>
        </p:spPr>
        <p:txBody>
          <a:bodyPr/>
          <a:lstStyle/>
          <a:p>
            <a:pPr algn="ctr"/>
            <a:r>
              <a:rPr lang="ru-RU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66"/>
                </a:solidFill>
              </a:rPr>
              <a:t>Конкурс: «Пингвины»</a:t>
            </a:r>
            <a:endParaRPr lang="ru-RU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                    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311265"/>
            <a:ext cx="4320000" cy="3240000"/>
          </a:xfrm>
          <a:prstGeom prst="rect">
            <a:avLst/>
          </a:prstGeom>
          <a:ln w="57150">
            <a:solidFill>
              <a:srgbClr val="FF0066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5" y="2452371"/>
            <a:ext cx="432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0066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600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94" y="406689"/>
            <a:ext cx="7472161" cy="1325563"/>
          </a:xfrm>
          <a:solidFill>
            <a:srgbClr val="FF99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Конкурс капитанов команд. </a:t>
            </a:r>
            <a:endParaRPr lang="ru-RU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55"/>
          <a:stretch/>
        </p:blipFill>
        <p:spPr>
          <a:xfrm>
            <a:off x="233875" y="2064327"/>
            <a:ext cx="7776000" cy="42308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694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</a:rPr>
              <a:t>Интеллектуальное соревнование продолжилось в конкурсах: «Продолжи фразу.», «Знаешь ли ты птиц?» и «Узнай по портрету.»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И вот долгожданное подведение итогов учебы в школе:</a:t>
            </a:r>
          </a:p>
          <a:p>
            <a:pPr marL="0" lvl="0" indent="0" algn="ctr">
              <a:buNone/>
            </a:pPr>
            <a:endParaRPr lang="ru-RU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marL="0" lvl="0" indent="0" algn="ctr">
              <a:buNone/>
            </a:pPr>
            <a:endParaRPr lang="ru-RU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164" y="3026235"/>
            <a:ext cx="6547671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4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85</Words>
  <Application>Microsoft Office PowerPoint</Application>
  <PresentationFormat>Экран (4:3)</PresentationFormat>
  <Paragraphs>22</Paragraphs>
  <Slides>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Документ</vt:lpstr>
      <vt:lpstr>«Лесная школа»</vt:lpstr>
      <vt:lpstr>Презентация PowerPoint</vt:lpstr>
      <vt:lpstr> Разделение на команды:</vt:lpstr>
      <vt:lpstr>Конкурс: «Как курица лапой»</vt:lpstr>
      <vt:lpstr>Конкурс «Дай правильный ответ»</vt:lpstr>
      <vt:lpstr>Конкурс: «Пингвины»</vt:lpstr>
      <vt:lpstr> Конкурс капитанов команд. </vt:lpstr>
      <vt:lpstr>Интеллектуальное соревнование продолжилось в конкурсах: «Продолжи фразу.», «Знаешь ли ты птиц?» и «Узнай по портрету.»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ASUS</cp:lastModifiedBy>
  <cp:revision>13</cp:revision>
  <dcterms:created xsi:type="dcterms:W3CDTF">2015-09-22T18:50:50Z</dcterms:created>
  <dcterms:modified xsi:type="dcterms:W3CDTF">2015-10-24T10:16:48Z</dcterms:modified>
</cp:coreProperties>
</file>