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65" r:id="rId4"/>
    <p:sldId id="280" r:id="rId5"/>
    <p:sldId id="258" r:id="rId6"/>
    <p:sldId id="268" r:id="rId7"/>
    <p:sldId id="270" r:id="rId8"/>
    <p:sldId id="266" r:id="rId9"/>
    <p:sldId id="263" r:id="rId10"/>
    <p:sldId id="267" r:id="rId11"/>
    <p:sldId id="28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\Desktop\презентации\1552036939_background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75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268760"/>
            <a:ext cx="5904656" cy="321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FZLanTingHeiS-UL-GB" pitchFamily="2" charset="-122"/>
              </a:rPr>
              <a:t>Нескучные осенние каникулы!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+mj-lt"/>
              <a:ea typeface="FZLanTingHeiS-UL-GB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76470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ГОУ ЯО «Рыбинская школа-интернат № 1»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458112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2022 г.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kremenki-gorod.ru/wp-content/uploads/8/6/7/867cf4fd12ec69c8d6c53b25e0ce98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9143996" cy="68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https://image.shutterstock.com/shutterstock/photos/504820261/display_1500/stock-vector-family-mom-dad-and-daughter-reading-story-book-together-sitting-on-the-couch-happy-parents-with-504820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88" name="Picture 4" descr="https://bel.cultreg.ru/uploads/8fb0f4c2ebcb1713aeaa5cb90dbe13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03395"/>
            <a:ext cx="6516000" cy="4754605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23529" y="78192"/>
            <a:ext cx="8820472" cy="1974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«Совместный семейный отдых –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лучший способ укрепления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детско-родительских отношений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catherineasquithgallery.com/uploads/posts/2021-03/1614804910_13-p-fon-dlya-prezentatsii-detskii-sad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126876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29 октября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06084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Рыбинский</a:t>
            </a:r>
            <a:r>
              <a:rPr lang="ru-RU" sz="2400" b="1" dirty="0" smtClean="0"/>
              <a:t> театр кукол 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249289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11:00 ч.   Спектакль «Колобок»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299695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11:00 ч.  Школа театрального волонтера  (Бесплатно)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393305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16:00.ч. Показательное выступление. Концертная программа «Не школа барабанов» . </a:t>
            </a:r>
            <a:r>
              <a:rPr lang="ru-RU" sz="2400" b="1" dirty="0" err="1" smtClean="0"/>
              <a:t>Баллюстрада</a:t>
            </a:r>
            <a:r>
              <a:rPr lang="ru-RU" sz="2400" b="1" dirty="0" smtClean="0"/>
              <a:t> (Волжская набережная. )   </a:t>
            </a:r>
          </a:p>
          <a:p>
            <a:r>
              <a:rPr lang="ru-RU" sz="2400" b="1" dirty="0" smtClean="0"/>
              <a:t>                               </a:t>
            </a:r>
            <a:r>
              <a:rPr lang="ru-RU" sz="2400" dirty="0" smtClean="0"/>
              <a:t>(Бесплатно).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catherineasquithgallery.com/uploads/posts/2021-03/1614804910_13-p-fon-dlya-prezentatsii-detskii-sad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126876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30 октября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06084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Рыбинский</a:t>
            </a:r>
            <a:r>
              <a:rPr lang="ru-RU" sz="4000" b="1" dirty="0" smtClean="0"/>
              <a:t> театр кукол 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270892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 11:00.  Спектакль </a:t>
            </a:r>
          </a:p>
          <a:p>
            <a:r>
              <a:rPr lang="ru-RU" sz="4000" b="1" dirty="0" smtClean="0"/>
              <a:t>«В стране дорожных знаков»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74711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catherineasquithgallery.com/uploads/posts/2021-03/1614804910_13-p-fon-dlya-prezentatsii-detskii-sad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126876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2 ноября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270892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624" y="2276872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14:00 ч. Мастер–класс «Умелые руки»  </a:t>
            </a:r>
          </a:p>
          <a:p>
            <a:pPr algn="ctr"/>
            <a:r>
              <a:rPr lang="ru-RU" sz="4000" b="1" dirty="0" smtClean="0"/>
              <a:t>(выжигание по ткани)  Культурно-досуговый комплекс «Переборы»</a:t>
            </a:r>
            <a:endParaRPr lang="ru-RU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catherineasquithgallery.com/uploads/posts/2021-03/1614804910_13-p-fon-dlya-prezentatsii-detskii-sad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30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05273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4 ноября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00393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Рыбинский</a:t>
            </a:r>
            <a:r>
              <a:rPr lang="ru-RU" sz="3200" b="1" dirty="0" smtClean="0"/>
              <a:t>  драматический театр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270892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11:00 ч.   Спектакль </a:t>
            </a:r>
          </a:p>
          <a:p>
            <a:pPr algn="ctr"/>
            <a:r>
              <a:rPr lang="ru-RU" sz="3200" dirty="0" smtClean="0"/>
              <a:t> «Бабушка напрокат»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2600" y="3798536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13:00 ч.  праздничная программа «Мы — единое целое!»</a:t>
            </a:r>
            <a:r>
              <a:rPr lang="ru-RU" sz="3600" b="1" dirty="0" smtClean="0"/>
              <a:t>. Дом культуры «Слип» </a:t>
            </a:r>
            <a:r>
              <a:rPr lang="ru-RU" sz="3600" dirty="0" smtClean="0"/>
              <a:t>(Бесплатно)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catherineasquithgallery.com/uploads/posts/2021-03/1614804910_13-p-fon-dlya-prezentatsii-detskii-sad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134076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6 ноября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2348880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4000" b="1" dirty="0" smtClean="0"/>
              <a:t>16:00.   Спектакль  </a:t>
            </a:r>
            <a:r>
              <a:rPr lang="ru-RU" sz="4000" dirty="0" smtClean="0"/>
              <a:t>«Волшебная книга»</a:t>
            </a:r>
          </a:p>
          <a:p>
            <a:pPr algn="ctr"/>
            <a:r>
              <a:rPr lang="ru-RU" sz="4000" b="1" dirty="0" smtClean="0"/>
              <a:t>Хороший театр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4000" dirty="0" smtClean="0"/>
              <a:t>(улица Стоялая, дом 15)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catherineasquithgallery.com/uploads/posts/2021-03/1614804910_13-p-fon-dlya-prezentatsii-detskii-sad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1628801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Музей Мологского края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Преображенский переулок, дом 64.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564904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Рыбинский государственный историко-архитектурный и художественный музей-заповедник</a:t>
            </a:r>
          </a:p>
          <a:p>
            <a:pPr algn="ctr"/>
            <a:r>
              <a:rPr lang="ru-RU" sz="2800" dirty="0" smtClean="0"/>
              <a:t>Волжская набережная, дом 2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\Desktop\презентации\1552036939_background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5" y="0"/>
            <a:ext cx="91175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1484784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watermark.lovepik.com/photo/40014/0294.jpg_wh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1340768"/>
            <a:ext cx="9072000" cy="5517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Осторожно: грипп!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kartinkin.net/uploads/posts/2021-01/1610813911_17-p-fon-dlya-prezentatsii-pdd-detyam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340768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Осторожно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: дорога!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avatars.mds.yandex.net/i?id=d7aa7186d65f21a64841c3832661aef1-5476563-images-thumbs&amp;ref=rim&amp;n=33&amp;w=333&amp;h=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692868" cy="43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</a:rPr>
              <a:t>Осторожно:</a:t>
            </a:r>
          </a:p>
          <a:p>
            <a:pPr algn="ctr"/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</a:rPr>
              <a:t> тонкий лед!</a:t>
            </a:r>
            <a:endParaRPr lang="ru-RU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imdou7.crimea-school.ru/sites/default/files/images/443310daca22ed49a9afe22f5e01d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0275"/>
            <a:ext cx="9144000" cy="4657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5689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</a:rPr>
              <a:t>Осторожно: незнакомый человек.</a:t>
            </a:r>
            <a:endParaRPr lang="ru-RU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kazkabor.ru/wp-content/uploads/vector-children-and-laptop-computer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" y="0"/>
            <a:ext cx="9144004" cy="65967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Осторожно: интернет!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3.ppt-online.org/files3/slide/h/hY5ox3lFIqP0mAC9OjHyf2irQtpznBWEwS6e1c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 descr="https://coolsen.ru/wp-content/uploads/2021/12/58-20211207_1647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Презентация урока по ОБЖ на тему: &amp;quot;Вредные привычки&amp;quot;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780928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Осторожно: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501008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 вредные привычки! </a:t>
            </a:r>
            <a:endParaRPr lang="ru-RU" sz="6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.mycdn.me/i?r=AzFIxPtkV78jcmdRfpoIOyaJXiB5K5tec6ts8JnddpaAijO7EuABt8t6j6ROsg0Sw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172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FZLanTingHeiS-UL-GB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Laptop</dc:creator>
  <cp:lastModifiedBy>User</cp:lastModifiedBy>
  <cp:revision>33</cp:revision>
  <dcterms:created xsi:type="dcterms:W3CDTF">2022-10-23T11:41:07Z</dcterms:created>
  <dcterms:modified xsi:type="dcterms:W3CDTF">2022-10-28T10:05:32Z</dcterms:modified>
</cp:coreProperties>
</file>