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7" r:id="rId4"/>
    <p:sldId id="268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19" autoAdjust="0"/>
    <p:restoredTop sz="94671" autoAdjust="0"/>
  </p:normalViewPr>
  <p:slideViewPr>
    <p:cSldViewPr>
      <p:cViewPr varScale="1">
        <p:scale>
          <a:sx n="70" d="100"/>
          <a:sy n="70" d="100"/>
        </p:scale>
        <p:origin x="-51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64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9A72302-1EB9-451B-911B-4BC0A29B8F3A}" type="doc">
      <dgm:prSet loTypeId="urn:microsoft.com/office/officeart/2005/8/layout/hList1" loCatId="list" qsTypeId="urn:microsoft.com/office/officeart/2005/8/quickstyle/simple2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1F28DE21-20EC-407A-A0BA-8240BF2C9432}">
      <dgm:prSet phldrT="[Текст]" custT="1"/>
      <dgm:spPr/>
      <dgm:t>
        <a:bodyPr/>
        <a:lstStyle/>
        <a:p>
          <a:r>
            <a:rPr lang="ru-RU" sz="3200" b="0" dirty="0" smtClean="0">
              <a:effectLst/>
              <a:latin typeface="Times New Roman" pitchFamily="18" charset="0"/>
              <a:cs typeface="Times New Roman" pitchFamily="18" charset="0"/>
            </a:rPr>
            <a:t>Системный подход</a:t>
          </a:r>
          <a:endParaRPr lang="ru-RU" sz="3200" dirty="0"/>
        </a:p>
      </dgm:t>
    </dgm:pt>
    <dgm:pt modelId="{05F3F74A-7AEF-4ACE-8531-12D5C7B5D07B}" type="parTrans" cxnId="{8DE79312-6ACF-489C-AD0D-593AEAC13331}">
      <dgm:prSet/>
      <dgm:spPr/>
      <dgm:t>
        <a:bodyPr/>
        <a:lstStyle/>
        <a:p>
          <a:endParaRPr lang="ru-RU"/>
        </a:p>
      </dgm:t>
    </dgm:pt>
    <dgm:pt modelId="{E3691D99-9672-41F6-87D7-18D625705A08}" type="sibTrans" cxnId="{8DE79312-6ACF-489C-AD0D-593AEAC13331}">
      <dgm:prSet/>
      <dgm:spPr/>
      <dgm:t>
        <a:bodyPr/>
        <a:lstStyle/>
        <a:p>
          <a:endParaRPr lang="ru-RU"/>
        </a:p>
      </dgm:t>
    </dgm:pt>
    <dgm:pt modelId="{5944FC8E-CA55-4676-A057-7D878B04B415}">
      <dgm:prSet phldrT="[Текст]"/>
      <dgm:spPr/>
      <dgm:t>
        <a:bodyPr/>
        <a:lstStyle/>
        <a:p>
          <a:r>
            <a:rPr lang="ru-RU" dirty="0" smtClean="0">
              <a:effectLst/>
              <a:latin typeface="Times New Roman" pitchFamily="18" charset="0"/>
              <a:cs typeface="Times New Roman" pitchFamily="18" charset="0"/>
            </a:rPr>
            <a:t>это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подход, при котором любая система рассматривается как совокупность взаимосвязанных элементов. Умение увидеть задачу с разных сторон, проанализировать множество решений, из единого целого выделить составляющие, или из разрозненных фактов собрать целостную картину, будет помогать не только на уроках, но и в обычной жизни.</a:t>
          </a:r>
          <a:endParaRPr lang="ru-RU" dirty="0"/>
        </a:p>
      </dgm:t>
    </dgm:pt>
    <dgm:pt modelId="{24A95731-4DA6-45C5-83F2-CA099E647187}" type="parTrans" cxnId="{ED2765F2-35D1-4FFF-B220-03B0084CDDB8}">
      <dgm:prSet/>
      <dgm:spPr/>
      <dgm:t>
        <a:bodyPr/>
        <a:lstStyle/>
        <a:p>
          <a:endParaRPr lang="ru-RU"/>
        </a:p>
      </dgm:t>
    </dgm:pt>
    <dgm:pt modelId="{09803031-C7E7-4C1F-8671-92B87CDF3BA0}" type="sibTrans" cxnId="{ED2765F2-35D1-4FFF-B220-03B0084CDDB8}">
      <dgm:prSet/>
      <dgm:spPr/>
      <dgm:t>
        <a:bodyPr/>
        <a:lstStyle/>
        <a:p>
          <a:endParaRPr lang="ru-RU"/>
        </a:p>
      </dgm:t>
    </dgm:pt>
    <dgm:pt modelId="{B67FE139-E2A5-4B30-B0B5-B408003D5ADF}">
      <dgm:prSet custT="1"/>
      <dgm:spPr/>
      <dgm:t>
        <a:bodyPr/>
        <a:lstStyle/>
        <a:p>
          <a:r>
            <a:rPr lang="ru-RU" sz="3200" b="1" dirty="0" smtClean="0">
              <a:latin typeface="Times New Roman" pitchFamily="18" charset="0"/>
              <a:cs typeface="Times New Roman" pitchFamily="18" charset="0"/>
            </a:rPr>
            <a:t>Деятельностный подход </a:t>
          </a:r>
          <a:endParaRPr lang="ru-RU" sz="3200" b="1" dirty="0"/>
        </a:p>
      </dgm:t>
    </dgm:pt>
    <dgm:pt modelId="{DAE96639-E739-41F7-A930-298FE2BBF170}" type="parTrans" cxnId="{ED882001-2EEB-41D5-80D4-C344B05253CC}">
      <dgm:prSet/>
      <dgm:spPr/>
      <dgm:t>
        <a:bodyPr/>
        <a:lstStyle/>
        <a:p>
          <a:endParaRPr lang="ru-RU"/>
        </a:p>
      </dgm:t>
    </dgm:pt>
    <dgm:pt modelId="{613D7469-DAC6-4E62-A32D-ADC48CAA8388}" type="sibTrans" cxnId="{ED882001-2EEB-41D5-80D4-C344B05253CC}">
      <dgm:prSet/>
      <dgm:spPr/>
      <dgm:t>
        <a:bodyPr/>
        <a:lstStyle/>
        <a:p>
          <a:endParaRPr lang="ru-RU"/>
        </a:p>
      </dgm:t>
    </dgm:pt>
    <dgm:pt modelId="{88E9790D-A875-49A9-9BC9-8764EC6A9C5A}">
      <dgm:prSet/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психологические способности человека -это результат преобразования внешней предметной деятельности во внутреннюю психическую деятельность путем последовательных преобразований. </a:t>
          </a:r>
          <a:endParaRPr lang="ru-RU" dirty="0"/>
        </a:p>
      </dgm:t>
    </dgm:pt>
    <dgm:pt modelId="{D304E223-B954-4B54-AA9A-FF9619F7A414}" type="parTrans" cxnId="{D05632E4-E4FD-4E11-B1CB-1D3DDDD86B0C}">
      <dgm:prSet/>
      <dgm:spPr/>
      <dgm:t>
        <a:bodyPr/>
        <a:lstStyle/>
        <a:p>
          <a:endParaRPr lang="ru-RU"/>
        </a:p>
      </dgm:t>
    </dgm:pt>
    <dgm:pt modelId="{42DE3038-E886-4D61-88C1-94658F07FBF0}" type="sibTrans" cxnId="{D05632E4-E4FD-4E11-B1CB-1D3DDDD86B0C}">
      <dgm:prSet/>
      <dgm:spPr/>
      <dgm:t>
        <a:bodyPr/>
        <a:lstStyle/>
        <a:p>
          <a:endParaRPr lang="ru-RU"/>
        </a:p>
      </dgm:t>
    </dgm:pt>
    <dgm:pt modelId="{E721FC41-518F-475D-AFFE-CC9FA011FAD4}" type="pres">
      <dgm:prSet presAssocID="{89A72302-1EB9-451B-911B-4BC0A29B8F3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303AA6F-3518-4091-9507-3C4D86734F7A}" type="pres">
      <dgm:prSet presAssocID="{1F28DE21-20EC-407A-A0BA-8240BF2C9432}" presName="composite" presStyleCnt="0"/>
      <dgm:spPr/>
    </dgm:pt>
    <dgm:pt modelId="{67CC34D8-EC5B-467E-89B7-E45E4C0FB2C7}" type="pres">
      <dgm:prSet presAssocID="{1F28DE21-20EC-407A-A0BA-8240BF2C9432}" presName="parTx" presStyleLbl="alignNode1" presStyleIdx="0" presStyleCnt="2" custLinFactNeighborX="2057" custLinFactNeighborY="484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866DFEF-A3D1-457C-B607-BD587AF19D8E}" type="pres">
      <dgm:prSet presAssocID="{1F28DE21-20EC-407A-A0BA-8240BF2C9432}" presName="desTx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D5EB130-31B3-4E75-BEC9-91925A37725D}" type="pres">
      <dgm:prSet presAssocID="{E3691D99-9672-41F6-87D7-18D625705A08}" presName="space" presStyleCnt="0"/>
      <dgm:spPr/>
    </dgm:pt>
    <dgm:pt modelId="{B7108C9E-27FD-4022-9DAE-BBCD9AA35C16}" type="pres">
      <dgm:prSet presAssocID="{B67FE139-E2A5-4B30-B0B5-B408003D5ADF}" presName="composite" presStyleCnt="0"/>
      <dgm:spPr/>
    </dgm:pt>
    <dgm:pt modelId="{8E3A8804-133A-4B76-B9CA-7F20DE127AE0}" type="pres">
      <dgm:prSet presAssocID="{B67FE139-E2A5-4B30-B0B5-B408003D5ADF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336E087-3B1F-4E33-937D-AD7DB633E73A}" type="pres">
      <dgm:prSet presAssocID="{B67FE139-E2A5-4B30-B0B5-B408003D5ADF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D2765F2-35D1-4FFF-B220-03B0084CDDB8}" srcId="{1F28DE21-20EC-407A-A0BA-8240BF2C9432}" destId="{5944FC8E-CA55-4676-A057-7D878B04B415}" srcOrd="0" destOrd="0" parTransId="{24A95731-4DA6-45C5-83F2-CA099E647187}" sibTransId="{09803031-C7E7-4C1F-8671-92B87CDF3BA0}"/>
    <dgm:cxn modelId="{2619532E-F551-4AFF-8872-10E3E04B2259}" type="presOf" srcId="{1F28DE21-20EC-407A-A0BA-8240BF2C9432}" destId="{67CC34D8-EC5B-467E-89B7-E45E4C0FB2C7}" srcOrd="0" destOrd="0" presId="urn:microsoft.com/office/officeart/2005/8/layout/hList1"/>
    <dgm:cxn modelId="{3381FCA2-886E-4C5F-AE42-D236EFFA0FA1}" type="presOf" srcId="{88E9790D-A875-49A9-9BC9-8764EC6A9C5A}" destId="{C336E087-3B1F-4E33-937D-AD7DB633E73A}" srcOrd="0" destOrd="0" presId="urn:microsoft.com/office/officeart/2005/8/layout/hList1"/>
    <dgm:cxn modelId="{D05632E4-E4FD-4E11-B1CB-1D3DDDD86B0C}" srcId="{B67FE139-E2A5-4B30-B0B5-B408003D5ADF}" destId="{88E9790D-A875-49A9-9BC9-8764EC6A9C5A}" srcOrd="0" destOrd="0" parTransId="{D304E223-B954-4B54-AA9A-FF9619F7A414}" sibTransId="{42DE3038-E886-4D61-88C1-94658F07FBF0}"/>
    <dgm:cxn modelId="{DE552581-56B8-4963-B89B-6CBD74887A91}" type="presOf" srcId="{89A72302-1EB9-451B-911B-4BC0A29B8F3A}" destId="{E721FC41-518F-475D-AFFE-CC9FA011FAD4}" srcOrd="0" destOrd="0" presId="urn:microsoft.com/office/officeart/2005/8/layout/hList1"/>
    <dgm:cxn modelId="{B4696EDD-AF52-42CF-82D6-9536A1CFD68E}" type="presOf" srcId="{B67FE139-E2A5-4B30-B0B5-B408003D5ADF}" destId="{8E3A8804-133A-4B76-B9CA-7F20DE127AE0}" srcOrd="0" destOrd="0" presId="urn:microsoft.com/office/officeart/2005/8/layout/hList1"/>
    <dgm:cxn modelId="{46FF8F71-14EA-488F-A142-F9F6717795C7}" type="presOf" srcId="{5944FC8E-CA55-4676-A057-7D878B04B415}" destId="{2866DFEF-A3D1-457C-B607-BD587AF19D8E}" srcOrd="0" destOrd="0" presId="urn:microsoft.com/office/officeart/2005/8/layout/hList1"/>
    <dgm:cxn modelId="{ED882001-2EEB-41D5-80D4-C344B05253CC}" srcId="{89A72302-1EB9-451B-911B-4BC0A29B8F3A}" destId="{B67FE139-E2A5-4B30-B0B5-B408003D5ADF}" srcOrd="1" destOrd="0" parTransId="{DAE96639-E739-41F7-A930-298FE2BBF170}" sibTransId="{613D7469-DAC6-4E62-A32D-ADC48CAA8388}"/>
    <dgm:cxn modelId="{8DE79312-6ACF-489C-AD0D-593AEAC13331}" srcId="{89A72302-1EB9-451B-911B-4BC0A29B8F3A}" destId="{1F28DE21-20EC-407A-A0BA-8240BF2C9432}" srcOrd="0" destOrd="0" parTransId="{05F3F74A-7AEF-4ACE-8531-12D5C7B5D07B}" sibTransId="{E3691D99-9672-41F6-87D7-18D625705A08}"/>
    <dgm:cxn modelId="{E96A7B51-C6C9-4C86-8B66-2C1A225BDB01}" type="presParOf" srcId="{E721FC41-518F-475D-AFFE-CC9FA011FAD4}" destId="{9303AA6F-3518-4091-9507-3C4D86734F7A}" srcOrd="0" destOrd="0" presId="urn:microsoft.com/office/officeart/2005/8/layout/hList1"/>
    <dgm:cxn modelId="{750B38EB-B468-4E65-BCB5-3E1380BA636A}" type="presParOf" srcId="{9303AA6F-3518-4091-9507-3C4D86734F7A}" destId="{67CC34D8-EC5B-467E-89B7-E45E4C0FB2C7}" srcOrd="0" destOrd="0" presId="urn:microsoft.com/office/officeart/2005/8/layout/hList1"/>
    <dgm:cxn modelId="{7263EB65-641B-4A8F-9F4E-127FAE98A177}" type="presParOf" srcId="{9303AA6F-3518-4091-9507-3C4D86734F7A}" destId="{2866DFEF-A3D1-457C-B607-BD587AF19D8E}" srcOrd="1" destOrd="0" presId="urn:microsoft.com/office/officeart/2005/8/layout/hList1"/>
    <dgm:cxn modelId="{72817F69-A6EF-4BB9-A0DC-B57B5BE43065}" type="presParOf" srcId="{E721FC41-518F-475D-AFFE-CC9FA011FAD4}" destId="{3D5EB130-31B3-4E75-BEC9-91925A37725D}" srcOrd="1" destOrd="0" presId="urn:microsoft.com/office/officeart/2005/8/layout/hList1"/>
    <dgm:cxn modelId="{57A8CCF5-E695-450C-86AF-3AB8AD2C061F}" type="presParOf" srcId="{E721FC41-518F-475D-AFFE-CC9FA011FAD4}" destId="{B7108C9E-27FD-4022-9DAE-BBCD9AA35C16}" srcOrd="2" destOrd="0" presId="urn:microsoft.com/office/officeart/2005/8/layout/hList1"/>
    <dgm:cxn modelId="{6A0D37BF-1AE7-4211-9AFC-C80531A1B311}" type="presParOf" srcId="{B7108C9E-27FD-4022-9DAE-BBCD9AA35C16}" destId="{8E3A8804-133A-4B76-B9CA-7F20DE127AE0}" srcOrd="0" destOrd="0" presId="urn:microsoft.com/office/officeart/2005/8/layout/hList1"/>
    <dgm:cxn modelId="{5B30B803-1D4F-46B3-BC0A-ACA2AA6CE26B}" type="presParOf" srcId="{B7108C9E-27FD-4022-9DAE-BBCD9AA35C16}" destId="{C336E087-3B1F-4E33-937D-AD7DB633E73A}" srcOrd="1" destOrd="0" presId="urn:microsoft.com/office/officeart/2005/8/layout/hList1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804A537-E218-4045-9510-F9D01918A03F}" type="doc">
      <dgm:prSet loTypeId="urn:microsoft.com/office/officeart/2005/8/layout/equation1" loCatId="relationship" qsTypeId="urn:microsoft.com/office/officeart/2005/8/quickstyle/simple1" qsCatId="simple" csTypeId="urn:microsoft.com/office/officeart/2005/8/colors/colorful4" csCatId="colorful" phldr="1"/>
      <dgm:spPr/>
    </dgm:pt>
    <dgm:pt modelId="{81660D8E-6DB5-4850-95C6-B8EDFA19A32F}">
      <dgm:prSet phldrT="[Текст]" custT="1"/>
      <dgm:spPr/>
      <dgm:t>
        <a:bodyPr/>
        <a:lstStyle/>
        <a:p>
          <a:r>
            <a:rPr lang="ru-RU" sz="1600" b="0" dirty="0" smtClean="0">
              <a:effectLst/>
              <a:latin typeface="Times New Roman" pitchFamily="18" charset="0"/>
              <a:cs typeface="Times New Roman" pitchFamily="18" charset="0"/>
            </a:rPr>
            <a:t>Системный</a:t>
          </a:r>
          <a:endParaRPr lang="ru-RU" sz="1600" dirty="0"/>
        </a:p>
      </dgm:t>
    </dgm:pt>
    <dgm:pt modelId="{BCF39B55-43EF-4C03-9797-F222F261072C}" type="parTrans" cxnId="{241BDDAD-4B26-4835-8836-BF4168CA611F}">
      <dgm:prSet/>
      <dgm:spPr/>
      <dgm:t>
        <a:bodyPr/>
        <a:lstStyle/>
        <a:p>
          <a:endParaRPr lang="ru-RU"/>
        </a:p>
      </dgm:t>
    </dgm:pt>
    <dgm:pt modelId="{C40ABD26-C49E-420B-B875-88E793CB65CF}" type="sibTrans" cxnId="{241BDDAD-4B26-4835-8836-BF4168CA611F}">
      <dgm:prSet/>
      <dgm:spPr/>
      <dgm:t>
        <a:bodyPr/>
        <a:lstStyle/>
        <a:p>
          <a:endParaRPr lang="ru-RU"/>
        </a:p>
      </dgm:t>
    </dgm:pt>
    <dgm:pt modelId="{9A1A20D7-70E2-4E6B-AAE4-F47B2CFB0DD9}">
      <dgm:prSet phldrT="[Текст]" custT="1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Системно –деятельностный подход</a:t>
          </a:r>
          <a:endParaRPr lang="ru-RU" sz="2000" b="1" dirty="0">
            <a:latin typeface="Times New Roman" pitchFamily="18" charset="0"/>
            <a:cs typeface="Times New Roman" pitchFamily="18" charset="0"/>
          </a:endParaRPr>
        </a:p>
      </dgm:t>
    </dgm:pt>
    <dgm:pt modelId="{CC05AD48-599F-41E8-8478-86E3313738F8}" type="parTrans" cxnId="{E82DA9AB-E6ED-42B1-B374-34D930C65C51}">
      <dgm:prSet/>
      <dgm:spPr/>
      <dgm:t>
        <a:bodyPr/>
        <a:lstStyle/>
        <a:p>
          <a:endParaRPr lang="ru-RU"/>
        </a:p>
      </dgm:t>
    </dgm:pt>
    <dgm:pt modelId="{66EB889A-A306-40E5-B64E-63DE18A5E225}" type="sibTrans" cxnId="{E82DA9AB-E6ED-42B1-B374-34D930C65C51}">
      <dgm:prSet/>
      <dgm:spPr/>
      <dgm:t>
        <a:bodyPr/>
        <a:lstStyle/>
        <a:p>
          <a:endParaRPr lang="ru-RU"/>
        </a:p>
      </dgm:t>
    </dgm:pt>
    <dgm:pt modelId="{7F7B9296-C8E3-470B-9910-6503635892C6}">
      <dgm:prSet phldrT="[Текст]" custT="1"/>
      <dgm:spPr/>
      <dgm:t>
        <a:bodyPr/>
        <a:lstStyle/>
        <a:p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Деятельностный </a:t>
          </a:r>
          <a:endParaRPr lang="ru-RU" sz="1400" b="1" dirty="0"/>
        </a:p>
      </dgm:t>
    </dgm:pt>
    <dgm:pt modelId="{139612E3-5898-49EA-86C8-9891117C80B7}" type="parTrans" cxnId="{9B61195E-E8B2-493D-A191-CA7C4B3BC532}">
      <dgm:prSet/>
      <dgm:spPr/>
      <dgm:t>
        <a:bodyPr/>
        <a:lstStyle/>
        <a:p>
          <a:endParaRPr lang="ru-RU"/>
        </a:p>
      </dgm:t>
    </dgm:pt>
    <dgm:pt modelId="{9564F05D-3E31-486B-B60D-CF82C191B8DF}" type="sibTrans" cxnId="{9B61195E-E8B2-493D-A191-CA7C4B3BC532}">
      <dgm:prSet/>
      <dgm:spPr/>
      <dgm:t>
        <a:bodyPr/>
        <a:lstStyle/>
        <a:p>
          <a:endParaRPr lang="ru-RU"/>
        </a:p>
      </dgm:t>
    </dgm:pt>
    <dgm:pt modelId="{D18FB595-E1B0-4D6B-8893-84EA2835AD5E}" type="pres">
      <dgm:prSet presAssocID="{2804A537-E218-4045-9510-F9D01918A03F}" presName="linearFlow" presStyleCnt="0">
        <dgm:presLayoutVars>
          <dgm:dir/>
          <dgm:resizeHandles val="exact"/>
        </dgm:presLayoutVars>
      </dgm:prSet>
      <dgm:spPr/>
    </dgm:pt>
    <dgm:pt modelId="{D6DE483D-1756-497D-A9C4-52299A2497DF}" type="pres">
      <dgm:prSet presAssocID="{81660D8E-6DB5-4850-95C6-B8EDFA19A32F}" presName="node" presStyleLbl="node1" presStyleIdx="0" presStyleCnt="3" custScaleX="129862" custScaleY="115925" custLinFactX="-8025" custLinFactNeighborX="-100000" custLinFactNeighborY="-2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261205A-CCCB-4213-82F5-AE45AC8EA88E}" type="pres">
      <dgm:prSet presAssocID="{C40ABD26-C49E-420B-B875-88E793CB65CF}" presName="spacerL" presStyleCnt="0"/>
      <dgm:spPr/>
    </dgm:pt>
    <dgm:pt modelId="{5B7A06E6-555C-4E84-B37B-0DC5AC9F37AA}" type="pres">
      <dgm:prSet presAssocID="{C40ABD26-C49E-420B-B875-88E793CB65CF}" presName="sibTrans" presStyleLbl="sibTrans2D1" presStyleIdx="0" presStyleCnt="2" custLinFactNeighborX="90936" custLinFactNeighborY="-6047"/>
      <dgm:spPr/>
      <dgm:t>
        <a:bodyPr/>
        <a:lstStyle/>
        <a:p>
          <a:endParaRPr lang="ru-RU"/>
        </a:p>
      </dgm:t>
    </dgm:pt>
    <dgm:pt modelId="{7B0DFF6D-E5EF-4502-B64B-5FE37CFD572D}" type="pres">
      <dgm:prSet presAssocID="{C40ABD26-C49E-420B-B875-88E793CB65CF}" presName="spacerR" presStyleCnt="0"/>
      <dgm:spPr/>
    </dgm:pt>
    <dgm:pt modelId="{F1926E6A-EF52-4A60-A578-9D8B4556307E}" type="pres">
      <dgm:prSet presAssocID="{9A1A20D7-70E2-4E6B-AAE4-F47B2CFB0DD9}" presName="node" presStyleLbl="node1" presStyleIdx="1" presStyleCnt="3" custScaleX="218534" custScaleY="116251" custLinFactX="221765" custLinFactNeighborX="300000" custLinFactNeighborY="533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96171F4-0DAA-4A1E-A52E-6DB13CBE2D9F}" type="pres">
      <dgm:prSet presAssocID="{66EB889A-A306-40E5-B64E-63DE18A5E225}" presName="spacerL" presStyleCnt="0"/>
      <dgm:spPr/>
    </dgm:pt>
    <dgm:pt modelId="{FA6F71BB-4477-4D7B-A76D-C5E5344C197E}" type="pres">
      <dgm:prSet presAssocID="{66EB889A-A306-40E5-B64E-63DE18A5E225}" presName="sibTrans" presStyleLbl="sibTrans2D1" presStyleIdx="1" presStyleCnt="2" custLinFactX="-47763" custLinFactNeighborX="-100000" custLinFactNeighborY="-5406"/>
      <dgm:spPr/>
      <dgm:t>
        <a:bodyPr/>
        <a:lstStyle/>
        <a:p>
          <a:endParaRPr lang="ru-RU"/>
        </a:p>
      </dgm:t>
    </dgm:pt>
    <dgm:pt modelId="{554B9481-DC6E-4A45-BB2A-2D560A798DBC}" type="pres">
      <dgm:prSet presAssocID="{66EB889A-A306-40E5-B64E-63DE18A5E225}" presName="spacerR" presStyleCnt="0"/>
      <dgm:spPr/>
    </dgm:pt>
    <dgm:pt modelId="{64C0C640-2A3E-4A6E-A51F-C02FFDF7C425}" type="pres">
      <dgm:prSet presAssocID="{7F7B9296-C8E3-470B-9910-6503635892C6}" presName="node" presStyleLbl="node1" presStyleIdx="2" presStyleCnt="3" custScaleX="179928" custScaleY="113572" custLinFactX="-261881" custLinFactNeighborX="-300000" custLinFactNeighborY="-139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9A84723-14DC-4B60-B37E-AB9C339656F0}" type="presOf" srcId="{7F7B9296-C8E3-470B-9910-6503635892C6}" destId="{64C0C640-2A3E-4A6E-A51F-C02FFDF7C425}" srcOrd="0" destOrd="0" presId="urn:microsoft.com/office/officeart/2005/8/layout/equation1"/>
    <dgm:cxn modelId="{241BDDAD-4B26-4835-8836-BF4168CA611F}" srcId="{2804A537-E218-4045-9510-F9D01918A03F}" destId="{81660D8E-6DB5-4850-95C6-B8EDFA19A32F}" srcOrd="0" destOrd="0" parTransId="{BCF39B55-43EF-4C03-9797-F222F261072C}" sibTransId="{C40ABD26-C49E-420B-B875-88E793CB65CF}"/>
    <dgm:cxn modelId="{9B61195E-E8B2-493D-A191-CA7C4B3BC532}" srcId="{2804A537-E218-4045-9510-F9D01918A03F}" destId="{7F7B9296-C8E3-470B-9910-6503635892C6}" srcOrd="2" destOrd="0" parTransId="{139612E3-5898-49EA-86C8-9891117C80B7}" sibTransId="{9564F05D-3E31-486B-B60D-CF82C191B8DF}"/>
    <dgm:cxn modelId="{41A1B5C1-AEA6-45DC-ACF4-6C979BD4602C}" type="presOf" srcId="{9A1A20D7-70E2-4E6B-AAE4-F47B2CFB0DD9}" destId="{F1926E6A-EF52-4A60-A578-9D8B4556307E}" srcOrd="0" destOrd="0" presId="urn:microsoft.com/office/officeart/2005/8/layout/equation1"/>
    <dgm:cxn modelId="{E82DA9AB-E6ED-42B1-B374-34D930C65C51}" srcId="{2804A537-E218-4045-9510-F9D01918A03F}" destId="{9A1A20D7-70E2-4E6B-AAE4-F47B2CFB0DD9}" srcOrd="1" destOrd="0" parTransId="{CC05AD48-599F-41E8-8478-86E3313738F8}" sibTransId="{66EB889A-A306-40E5-B64E-63DE18A5E225}"/>
    <dgm:cxn modelId="{3368C05A-4A40-4DA5-A1D3-B991BA34BD2A}" type="presOf" srcId="{81660D8E-6DB5-4850-95C6-B8EDFA19A32F}" destId="{D6DE483D-1756-497D-A9C4-52299A2497DF}" srcOrd="0" destOrd="0" presId="urn:microsoft.com/office/officeart/2005/8/layout/equation1"/>
    <dgm:cxn modelId="{D5631399-FE3E-4BAF-B52D-F0057580A381}" type="presOf" srcId="{2804A537-E218-4045-9510-F9D01918A03F}" destId="{D18FB595-E1B0-4D6B-8893-84EA2835AD5E}" srcOrd="0" destOrd="0" presId="urn:microsoft.com/office/officeart/2005/8/layout/equation1"/>
    <dgm:cxn modelId="{FB41030B-1A7E-482C-96DC-5C845FC62E30}" type="presOf" srcId="{C40ABD26-C49E-420B-B875-88E793CB65CF}" destId="{5B7A06E6-555C-4E84-B37B-0DC5AC9F37AA}" srcOrd="0" destOrd="0" presId="urn:microsoft.com/office/officeart/2005/8/layout/equation1"/>
    <dgm:cxn modelId="{776394BD-1FF8-4C63-A1A1-81E0CC3BD479}" type="presOf" srcId="{66EB889A-A306-40E5-B64E-63DE18A5E225}" destId="{FA6F71BB-4477-4D7B-A76D-C5E5344C197E}" srcOrd="0" destOrd="0" presId="urn:microsoft.com/office/officeart/2005/8/layout/equation1"/>
    <dgm:cxn modelId="{344592D3-6F2C-4DCC-86C4-F92F9003C635}" type="presParOf" srcId="{D18FB595-E1B0-4D6B-8893-84EA2835AD5E}" destId="{D6DE483D-1756-497D-A9C4-52299A2497DF}" srcOrd="0" destOrd="0" presId="urn:microsoft.com/office/officeart/2005/8/layout/equation1"/>
    <dgm:cxn modelId="{7D04B7B4-E214-433E-8585-4C425723917D}" type="presParOf" srcId="{D18FB595-E1B0-4D6B-8893-84EA2835AD5E}" destId="{9261205A-CCCB-4213-82F5-AE45AC8EA88E}" srcOrd="1" destOrd="0" presId="urn:microsoft.com/office/officeart/2005/8/layout/equation1"/>
    <dgm:cxn modelId="{B2021441-9333-4BBA-B8D3-00A121048093}" type="presParOf" srcId="{D18FB595-E1B0-4D6B-8893-84EA2835AD5E}" destId="{5B7A06E6-555C-4E84-B37B-0DC5AC9F37AA}" srcOrd="2" destOrd="0" presId="urn:microsoft.com/office/officeart/2005/8/layout/equation1"/>
    <dgm:cxn modelId="{63A3AEEE-DC24-45AC-82D2-D5E8D80B9E1C}" type="presParOf" srcId="{D18FB595-E1B0-4D6B-8893-84EA2835AD5E}" destId="{7B0DFF6D-E5EF-4502-B64B-5FE37CFD572D}" srcOrd="3" destOrd="0" presId="urn:microsoft.com/office/officeart/2005/8/layout/equation1"/>
    <dgm:cxn modelId="{6DC5F8AA-4588-4455-99BE-8F716FD87463}" type="presParOf" srcId="{D18FB595-E1B0-4D6B-8893-84EA2835AD5E}" destId="{F1926E6A-EF52-4A60-A578-9D8B4556307E}" srcOrd="4" destOrd="0" presId="urn:microsoft.com/office/officeart/2005/8/layout/equation1"/>
    <dgm:cxn modelId="{BEE5D6F5-E2A3-4171-AA4D-E167F8263850}" type="presParOf" srcId="{D18FB595-E1B0-4D6B-8893-84EA2835AD5E}" destId="{196171F4-0DAA-4A1E-A52E-6DB13CBE2D9F}" srcOrd="5" destOrd="0" presId="urn:microsoft.com/office/officeart/2005/8/layout/equation1"/>
    <dgm:cxn modelId="{C6EB5F35-455E-4DBC-BFA9-7682CAC73DA4}" type="presParOf" srcId="{D18FB595-E1B0-4D6B-8893-84EA2835AD5E}" destId="{FA6F71BB-4477-4D7B-A76D-C5E5344C197E}" srcOrd="6" destOrd="0" presId="urn:microsoft.com/office/officeart/2005/8/layout/equation1"/>
    <dgm:cxn modelId="{A1B75999-EDA6-48A6-9FC4-5700D472EE97}" type="presParOf" srcId="{D18FB595-E1B0-4D6B-8893-84EA2835AD5E}" destId="{554B9481-DC6E-4A45-BB2A-2D560A798DBC}" srcOrd="7" destOrd="0" presId="urn:microsoft.com/office/officeart/2005/8/layout/equation1"/>
    <dgm:cxn modelId="{7B2D7C30-4A82-45F3-BA91-FB5BCA1CC4E1}" type="presParOf" srcId="{D18FB595-E1B0-4D6B-8893-84EA2835AD5E}" destId="{64C0C640-2A3E-4A6E-A51F-C02FFDF7C425}" srcOrd="8" destOrd="0" presId="urn:microsoft.com/office/officeart/2005/8/layout/equation1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AAC6F07-6502-4C1A-BB29-A17095BD9B8F}" type="doc">
      <dgm:prSet loTypeId="urn:microsoft.com/office/officeart/2005/8/layout/hierarchy1" loCatId="hierarchy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E89A1F20-6F9E-46C3-8D5A-04BEC4843A60}">
      <dgm:prSet phldrT="[Текст]"/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Цели обучения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D4ECE8FA-7186-4397-8556-D654472F38CB}" type="parTrans" cxnId="{EFEFEA77-975C-4138-805A-C4C77E7FA72E}">
      <dgm:prSet/>
      <dgm:spPr/>
      <dgm:t>
        <a:bodyPr/>
        <a:lstStyle/>
        <a:p>
          <a:endParaRPr lang="ru-RU"/>
        </a:p>
      </dgm:t>
    </dgm:pt>
    <dgm:pt modelId="{768D9AB7-CAEC-4CF8-9E81-9211F9FCCD3D}" type="sibTrans" cxnId="{EFEFEA77-975C-4138-805A-C4C77E7FA72E}">
      <dgm:prSet/>
      <dgm:spPr/>
      <dgm:t>
        <a:bodyPr/>
        <a:lstStyle/>
        <a:p>
          <a:endParaRPr lang="ru-RU"/>
        </a:p>
      </dgm:t>
    </dgm:pt>
    <dgm:pt modelId="{C72B1E5F-870D-4891-8EE2-B5FC96A6BAE9}">
      <dgm:prSet phldrT="[Текст]" custT="1"/>
      <dgm:spPr/>
      <dgm:t>
        <a:bodyPr/>
        <a:lstStyle/>
        <a:p>
          <a:pPr algn="ctr"/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Дать человеку умение действовать</a:t>
          </a:r>
          <a:endParaRPr lang="ru-RU" sz="1000" dirty="0"/>
        </a:p>
      </dgm:t>
    </dgm:pt>
    <dgm:pt modelId="{14822E35-5BF2-4CF9-B037-CD2EB593CEEA}" type="parTrans" cxnId="{AFDB6C4B-F69D-48E3-B9EF-227FD993264F}">
      <dgm:prSet/>
      <dgm:spPr/>
      <dgm:t>
        <a:bodyPr/>
        <a:lstStyle/>
        <a:p>
          <a:endParaRPr lang="ru-RU"/>
        </a:p>
      </dgm:t>
    </dgm:pt>
    <dgm:pt modelId="{891933DC-8A6B-4671-89E0-8E3886C952E8}" type="sibTrans" cxnId="{AFDB6C4B-F69D-48E3-B9EF-227FD993264F}">
      <dgm:prSet/>
      <dgm:spPr/>
      <dgm:t>
        <a:bodyPr/>
        <a:lstStyle/>
        <a:p>
          <a:endParaRPr lang="ru-RU"/>
        </a:p>
      </dgm:t>
    </dgm:pt>
    <dgm:pt modelId="{B9DDE1E5-2FF2-492C-B9DD-406C52376A86}">
      <dgm:prSet phldrT="[Текст]" custT="1"/>
      <dgm:spPr/>
      <dgm:t>
        <a:bodyPr/>
        <a:lstStyle/>
        <a:p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Формирование способа действий</a:t>
          </a:r>
          <a:endParaRPr lang="ru-RU" sz="2000" dirty="0"/>
        </a:p>
      </dgm:t>
    </dgm:pt>
    <dgm:pt modelId="{40021124-FED9-4357-A956-AE9A07522BCB}" type="parTrans" cxnId="{78C67D3A-E5EB-4C08-AF94-7ABD336668D7}">
      <dgm:prSet/>
      <dgm:spPr/>
      <dgm:t>
        <a:bodyPr/>
        <a:lstStyle/>
        <a:p>
          <a:endParaRPr lang="ru-RU"/>
        </a:p>
      </dgm:t>
    </dgm:pt>
    <dgm:pt modelId="{05422598-2081-4373-9A54-683E172AC7A0}" type="sibTrans" cxnId="{78C67D3A-E5EB-4C08-AF94-7ABD336668D7}">
      <dgm:prSet/>
      <dgm:spPr/>
      <dgm:t>
        <a:bodyPr/>
        <a:lstStyle/>
        <a:p>
          <a:endParaRPr lang="ru-RU"/>
        </a:p>
      </dgm:t>
    </dgm:pt>
    <dgm:pt modelId="{F0FF3365-570B-4E24-9898-D925DC442418}" type="pres">
      <dgm:prSet presAssocID="{3AAC6F07-6502-4C1A-BB29-A17095BD9B8F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20FA9DAD-677E-418E-BE5B-7592B238EDCC}" type="pres">
      <dgm:prSet presAssocID="{E89A1F20-6F9E-46C3-8D5A-04BEC4843A60}" presName="hierRoot1" presStyleCnt="0"/>
      <dgm:spPr/>
    </dgm:pt>
    <dgm:pt modelId="{8F0E07F4-DCE9-4DFC-A806-5124E7573F77}" type="pres">
      <dgm:prSet presAssocID="{E89A1F20-6F9E-46C3-8D5A-04BEC4843A60}" presName="composite" presStyleCnt="0"/>
      <dgm:spPr/>
    </dgm:pt>
    <dgm:pt modelId="{26928951-25D9-4B9F-98CD-22F1F1D568BF}" type="pres">
      <dgm:prSet presAssocID="{E89A1F20-6F9E-46C3-8D5A-04BEC4843A60}" presName="background" presStyleLbl="node0" presStyleIdx="0" presStyleCnt="1"/>
      <dgm:spPr>
        <a:solidFill>
          <a:schemeClr val="accent6">
            <a:lumMod val="75000"/>
          </a:schemeClr>
        </a:solidFill>
      </dgm:spPr>
    </dgm:pt>
    <dgm:pt modelId="{613E56BF-E613-474E-AC22-820AF01C49E3}" type="pres">
      <dgm:prSet presAssocID="{E89A1F20-6F9E-46C3-8D5A-04BEC4843A60}" presName="text" presStyleLbl="fgAcc0" presStyleIdx="0" presStyleCnt="1" custLinFactNeighborX="-4032" custLinFactNeighborY="2828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B0A55C9-3042-40DA-9B19-B36EDF00932F}" type="pres">
      <dgm:prSet presAssocID="{E89A1F20-6F9E-46C3-8D5A-04BEC4843A60}" presName="hierChild2" presStyleCnt="0"/>
      <dgm:spPr/>
    </dgm:pt>
    <dgm:pt modelId="{526DDF22-BA40-411C-B366-8A4E8D9C7C07}" type="pres">
      <dgm:prSet presAssocID="{14822E35-5BF2-4CF9-B037-CD2EB593CEEA}" presName="Name10" presStyleLbl="parChTrans1D2" presStyleIdx="0" presStyleCnt="2"/>
      <dgm:spPr/>
      <dgm:t>
        <a:bodyPr/>
        <a:lstStyle/>
        <a:p>
          <a:endParaRPr lang="ru-RU"/>
        </a:p>
      </dgm:t>
    </dgm:pt>
    <dgm:pt modelId="{B33E2FC8-14D6-4F75-B448-7CFB68E6ED6D}" type="pres">
      <dgm:prSet presAssocID="{C72B1E5F-870D-4891-8EE2-B5FC96A6BAE9}" presName="hierRoot2" presStyleCnt="0"/>
      <dgm:spPr/>
    </dgm:pt>
    <dgm:pt modelId="{F9B4D9B4-626B-4F8C-8CF5-C7FDD3A00D01}" type="pres">
      <dgm:prSet presAssocID="{C72B1E5F-870D-4891-8EE2-B5FC96A6BAE9}" presName="composite2" presStyleCnt="0"/>
      <dgm:spPr/>
    </dgm:pt>
    <dgm:pt modelId="{57BF1725-750E-42E5-BD54-4538C3CB915D}" type="pres">
      <dgm:prSet presAssocID="{C72B1E5F-870D-4891-8EE2-B5FC96A6BAE9}" presName="background2" presStyleLbl="node2" presStyleIdx="0" presStyleCnt="2"/>
      <dgm:spPr/>
    </dgm:pt>
    <dgm:pt modelId="{52043BD5-172B-4392-94D1-74180F585408}" type="pres">
      <dgm:prSet presAssocID="{C72B1E5F-870D-4891-8EE2-B5FC96A6BAE9}" presName="text2" presStyleLbl="fgAcc2" presStyleIdx="0" presStyleCnt="2" custScaleX="254232" custLinFactNeighborX="-43078" custLinFactNeighborY="688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DB5FE95-2F63-4EA5-A2CF-997CB583FE59}" type="pres">
      <dgm:prSet presAssocID="{C72B1E5F-870D-4891-8EE2-B5FC96A6BAE9}" presName="hierChild3" presStyleCnt="0"/>
      <dgm:spPr/>
    </dgm:pt>
    <dgm:pt modelId="{518A1520-E901-45FF-B01D-F2013202A024}" type="pres">
      <dgm:prSet presAssocID="{40021124-FED9-4357-A956-AE9A07522BCB}" presName="Name10" presStyleLbl="parChTrans1D2" presStyleIdx="1" presStyleCnt="2"/>
      <dgm:spPr/>
      <dgm:t>
        <a:bodyPr/>
        <a:lstStyle/>
        <a:p>
          <a:endParaRPr lang="ru-RU"/>
        </a:p>
      </dgm:t>
    </dgm:pt>
    <dgm:pt modelId="{7454A44C-E86B-4460-8F53-F8F926DA4441}" type="pres">
      <dgm:prSet presAssocID="{B9DDE1E5-2FF2-492C-B9DD-406C52376A86}" presName="hierRoot2" presStyleCnt="0"/>
      <dgm:spPr/>
    </dgm:pt>
    <dgm:pt modelId="{7D8DFE3A-449A-4587-8A89-C0E7ECACDF9A}" type="pres">
      <dgm:prSet presAssocID="{B9DDE1E5-2FF2-492C-B9DD-406C52376A86}" presName="composite2" presStyleCnt="0"/>
      <dgm:spPr/>
    </dgm:pt>
    <dgm:pt modelId="{739A9EF4-9308-4DD9-9BCD-6462F5778FD8}" type="pres">
      <dgm:prSet presAssocID="{B9DDE1E5-2FF2-492C-B9DD-406C52376A86}" presName="background2" presStyleLbl="node2" presStyleIdx="1" presStyleCnt="2"/>
      <dgm:spPr>
        <a:solidFill>
          <a:srgbClr val="00B0F0"/>
        </a:solidFill>
      </dgm:spPr>
    </dgm:pt>
    <dgm:pt modelId="{124D1A3D-3A4D-46F3-8F3B-22E30CDA8D5B}" type="pres">
      <dgm:prSet presAssocID="{B9DDE1E5-2FF2-492C-B9DD-406C52376A86}" presName="text2" presStyleLbl="fgAcc2" presStyleIdx="1" presStyleCnt="2" custScaleX="236592" custLinFactNeighborX="28700" custLinFactNeighborY="-973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576A0F1-EA94-4229-8791-643B3CE0C6A5}" type="pres">
      <dgm:prSet presAssocID="{B9DDE1E5-2FF2-492C-B9DD-406C52376A86}" presName="hierChild3" presStyleCnt="0"/>
      <dgm:spPr/>
    </dgm:pt>
  </dgm:ptLst>
  <dgm:cxnLst>
    <dgm:cxn modelId="{BB404E4E-CF61-4E3E-8562-A7873071E3D3}" type="presOf" srcId="{C72B1E5F-870D-4891-8EE2-B5FC96A6BAE9}" destId="{52043BD5-172B-4392-94D1-74180F585408}" srcOrd="0" destOrd="0" presId="urn:microsoft.com/office/officeart/2005/8/layout/hierarchy1"/>
    <dgm:cxn modelId="{EFEFEA77-975C-4138-805A-C4C77E7FA72E}" srcId="{3AAC6F07-6502-4C1A-BB29-A17095BD9B8F}" destId="{E89A1F20-6F9E-46C3-8D5A-04BEC4843A60}" srcOrd="0" destOrd="0" parTransId="{D4ECE8FA-7186-4397-8556-D654472F38CB}" sibTransId="{768D9AB7-CAEC-4CF8-9E81-9211F9FCCD3D}"/>
    <dgm:cxn modelId="{CBA41AEA-45A2-4580-AF98-BFD573C2C6BE}" type="presOf" srcId="{B9DDE1E5-2FF2-492C-B9DD-406C52376A86}" destId="{124D1A3D-3A4D-46F3-8F3B-22E30CDA8D5B}" srcOrd="0" destOrd="0" presId="urn:microsoft.com/office/officeart/2005/8/layout/hierarchy1"/>
    <dgm:cxn modelId="{B01D8C1D-7261-40B6-9A5D-C09207A38E63}" type="presOf" srcId="{14822E35-5BF2-4CF9-B037-CD2EB593CEEA}" destId="{526DDF22-BA40-411C-B366-8A4E8D9C7C07}" srcOrd="0" destOrd="0" presId="urn:microsoft.com/office/officeart/2005/8/layout/hierarchy1"/>
    <dgm:cxn modelId="{D742FF32-6C80-496C-A144-886708EB584D}" type="presOf" srcId="{E89A1F20-6F9E-46C3-8D5A-04BEC4843A60}" destId="{613E56BF-E613-474E-AC22-820AF01C49E3}" srcOrd="0" destOrd="0" presId="urn:microsoft.com/office/officeart/2005/8/layout/hierarchy1"/>
    <dgm:cxn modelId="{1F0DB18F-B0FE-436B-99B5-7A8E44FE684A}" type="presOf" srcId="{40021124-FED9-4357-A956-AE9A07522BCB}" destId="{518A1520-E901-45FF-B01D-F2013202A024}" srcOrd="0" destOrd="0" presId="urn:microsoft.com/office/officeart/2005/8/layout/hierarchy1"/>
    <dgm:cxn modelId="{AFDB6C4B-F69D-48E3-B9EF-227FD993264F}" srcId="{E89A1F20-6F9E-46C3-8D5A-04BEC4843A60}" destId="{C72B1E5F-870D-4891-8EE2-B5FC96A6BAE9}" srcOrd="0" destOrd="0" parTransId="{14822E35-5BF2-4CF9-B037-CD2EB593CEEA}" sibTransId="{891933DC-8A6B-4671-89E0-8E3886C952E8}"/>
    <dgm:cxn modelId="{488B511F-0CD0-46E0-BC12-3253FAE406A6}" type="presOf" srcId="{3AAC6F07-6502-4C1A-BB29-A17095BD9B8F}" destId="{F0FF3365-570B-4E24-9898-D925DC442418}" srcOrd="0" destOrd="0" presId="urn:microsoft.com/office/officeart/2005/8/layout/hierarchy1"/>
    <dgm:cxn modelId="{78C67D3A-E5EB-4C08-AF94-7ABD336668D7}" srcId="{E89A1F20-6F9E-46C3-8D5A-04BEC4843A60}" destId="{B9DDE1E5-2FF2-492C-B9DD-406C52376A86}" srcOrd="1" destOrd="0" parTransId="{40021124-FED9-4357-A956-AE9A07522BCB}" sibTransId="{05422598-2081-4373-9A54-683E172AC7A0}"/>
    <dgm:cxn modelId="{77FF575C-2DC7-432C-ACAD-B05B62943278}" type="presParOf" srcId="{F0FF3365-570B-4E24-9898-D925DC442418}" destId="{20FA9DAD-677E-418E-BE5B-7592B238EDCC}" srcOrd="0" destOrd="0" presId="urn:microsoft.com/office/officeart/2005/8/layout/hierarchy1"/>
    <dgm:cxn modelId="{2645E51E-25B5-4FE1-A574-84C8D9D2A1D9}" type="presParOf" srcId="{20FA9DAD-677E-418E-BE5B-7592B238EDCC}" destId="{8F0E07F4-DCE9-4DFC-A806-5124E7573F77}" srcOrd="0" destOrd="0" presId="urn:microsoft.com/office/officeart/2005/8/layout/hierarchy1"/>
    <dgm:cxn modelId="{E61A68D9-98FB-4782-B11C-D8353BFED618}" type="presParOf" srcId="{8F0E07F4-DCE9-4DFC-A806-5124E7573F77}" destId="{26928951-25D9-4B9F-98CD-22F1F1D568BF}" srcOrd="0" destOrd="0" presId="urn:microsoft.com/office/officeart/2005/8/layout/hierarchy1"/>
    <dgm:cxn modelId="{D1B6B44B-BBAA-4B15-B280-EC76F4A9B4A7}" type="presParOf" srcId="{8F0E07F4-DCE9-4DFC-A806-5124E7573F77}" destId="{613E56BF-E613-474E-AC22-820AF01C49E3}" srcOrd="1" destOrd="0" presId="urn:microsoft.com/office/officeart/2005/8/layout/hierarchy1"/>
    <dgm:cxn modelId="{5C756AA9-E571-4AE1-BF55-664212798241}" type="presParOf" srcId="{20FA9DAD-677E-418E-BE5B-7592B238EDCC}" destId="{6B0A55C9-3042-40DA-9B19-B36EDF00932F}" srcOrd="1" destOrd="0" presId="urn:microsoft.com/office/officeart/2005/8/layout/hierarchy1"/>
    <dgm:cxn modelId="{1C8F5374-1051-4567-B601-ABBC5C2B7AF1}" type="presParOf" srcId="{6B0A55C9-3042-40DA-9B19-B36EDF00932F}" destId="{526DDF22-BA40-411C-B366-8A4E8D9C7C07}" srcOrd="0" destOrd="0" presId="urn:microsoft.com/office/officeart/2005/8/layout/hierarchy1"/>
    <dgm:cxn modelId="{F1DCE6A1-52D9-475B-8C96-DC4E4EE23D24}" type="presParOf" srcId="{6B0A55C9-3042-40DA-9B19-B36EDF00932F}" destId="{B33E2FC8-14D6-4F75-B448-7CFB68E6ED6D}" srcOrd="1" destOrd="0" presId="urn:microsoft.com/office/officeart/2005/8/layout/hierarchy1"/>
    <dgm:cxn modelId="{85052FC3-B7F2-4330-A430-20C6A795F983}" type="presParOf" srcId="{B33E2FC8-14D6-4F75-B448-7CFB68E6ED6D}" destId="{F9B4D9B4-626B-4F8C-8CF5-C7FDD3A00D01}" srcOrd="0" destOrd="0" presId="urn:microsoft.com/office/officeart/2005/8/layout/hierarchy1"/>
    <dgm:cxn modelId="{4E7955A5-8B38-4811-A87B-265806223A56}" type="presParOf" srcId="{F9B4D9B4-626B-4F8C-8CF5-C7FDD3A00D01}" destId="{57BF1725-750E-42E5-BD54-4538C3CB915D}" srcOrd="0" destOrd="0" presId="urn:microsoft.com/office/officeart/2005/8/layout/hierarchy1"/>
    <dgm:cxn modelId="{2F011DF3-2B5D-4D2F-BFF0-FEE373BBDC7E}" type="presParOf" srcId="{F9B4D9B4-626B-4F8C-8CF5-C7FDD3A00D01}" destId="{52043BD5-172B-4392-94D1-74180F585408}" srcOrd="1" destOrd="0" presId="urn:microsoft.com/office/officeart/2005/8/layout/hierarchy1"/>
    <dgm:cxn modelId="{B90B3581-8674-4C67-A3E2-1ACCC1CB3291}" type="presParOf" srcId="{B33E2FC8-14D6-4F75-B448-7CFB68E6ED6D}" destId="{FDB5FE95-2F63-4EA5-A2CF-997CB583FE59}" srcOrd="1" destOrd="0" presId="urn:microsoft.com/office/officeart/2005/8/layout/hierarchy1"/>
    <dgm:cxn modelId="{0E8145BB-BE90-4F40-9BBF-4A7A1CF86E9E}" type="presParOf" srcId="{6B0A55C9-3042-40DA-9B19-B36EDF00932F}" destId="{518A1520-E901-45FF-B01D-F2013202A024}" srcOrd="2" destOrd="0" presId="urn:microsoft.com/office/officeart/2005/8/layout/hierarchy1"/>
    <dgm:cxn modelId="{87908D53-B11E-40BE-8430-AA4D149D457B}" type="presParOf" srcId="{6B0A55C9-3042-40DA-9B19-B36EDF00932F}" destId="{7454A44C-E86B-4460-8F53-F8F926DA4441}" srcOrd="3" destOrd="0" presId="urn:microsoft.com/office/officeart/2005/8/layout/hierarchy1"/>
    <dgm:cxn modelId="{54F09BFC-22B0-4307-A0D2-4AAA147A2A70}" type="presParOf" srcId="{7454A44C-E86B-4460-8F53-F8F926DA4441}" destId="{7D8DFE3A-449A-4587-8A89-C0E7ECACDF9A}" srcOrd="0" destOrd="0" presId="urn:microsoft.com/office/officeart/2005/8/layout/hierarchy1"/>
    <dgm:cxn modelId="{29B5375C-FEB1-4E66-A47A-960C62616BC6}" type="presParOf" srcId="{7D8DFE3A-449A-4587-8A89-C0E7ECACDF9A}" destId="{739A9EF4-9308-4DD9-9BCD-6462F5778FD8}" srcOrd="0" destOrd="0" presId="urn:microsoft.com/office/officeart/2005/8/layout/hierarchy1"/>
    <dgm:cxn modelId="{6DCFB439-C4EA-49DC-80CC-E1BA27F5F3E1}" type="presParOf" srcId="{7D8DFE3A-449A-4587-8A89-C0E7ECACDF9A}" destId="{124D1A3D-3A4D-46F3-8F3B-22E30CDA8D5B}" srcOrd="1" destOrd="0" presId="urn:microsoft.com/office/officeart/2005/8/layout/hierarchy1"/>
    <dgm:cxn modelId="{399CCCA8-348F-446F-BD5F-03D8BF85E694}" type="presParOf" srcId="{7454A44C-E86B-4460-8F53-F8F926DA4441}" destId="{3576A0F1-EA94-4229-8791-643B3CE0C6A5}" srcOrd="1" destOrd="0" presId="urn:microsoft.com/office/officeart/2005/8/layout/hierarchy1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B9B93B9-5A01-4E46-9960-0E74C7C9C2C8}" type="doc">
      <dgm:prSet loTypeId="urn:microsoft.com/office/officeart/2005/8/layout/chevron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53E7E65A-05CF-4C4F-9574-95C16E0C4749}">
      <dgm:prSet phldrT="[Текст]"/>
      <dgm:spPr/>
      <dgm:t>
        <a:bodyPr/>
        <a:lstStyle/>
        <a:p>
          <a:r>
            <a:rPr lang="ru-RU" dirty="0" smtClean="0"/>
            <a:t>1</a:t>
          </a:r>
          <a:endParaRPr lang="ru-RU" dirty="0"/>
        </a:p>
      </dgm:t>
    </dgm:pt>
    <dgm:pt modelId="{E871BBF8-656C-4F64-8ED9-6FED2AC2C1B1}" type="parTrans" cxnId="{6F794858-380F-4687-88DA-013BF99121AA}">
      <dgm:prSet/>
      <dgm:spPr/>
      <dgm:t>
        <a:bodyPr/>
        <a:lstStyle/>
        <a:p>
          <a:endParaRPr lang="ru-RU"/>
        </a:p>
      </dgm:t>
    </dgm:pt>
    <dgm:pt modelId="{CC6FF5BA-1E79-41CB-BE5A-1EA6B1D93FD4}" type="sibTrans" cxnId="{6F794858-380F-4687-88DA-013BF99121AA}">
      <dgm:prSet/>
      <dgm:spPr/>
      <dgm:t>
        <a:bodyPr/>
        <a:lstStyle/>
        <a:p>
          <a:endParaRPr lang="ru-RU"/>
        </a:p>
      </dgm:t>
    </dgm:pt>
    <dgm:pt modelId="{79D25C3C-D7C2-4227-8222-7E481FD6D924}">
      <dgm:prSet phldrT="[Текст]"/>
      <dgm:spPr/>
      <dgm:t>
        <a:bodyPr/>
        <a:lstStyle/>
        <a:p>
          <a:r>
            <a:rPr lang="ru-RU" dirty="0" smtClean="0"/>
            <a:t>2</a:t>
          </a:r>
          <a:endParaRPr lang="ru-RU" dirty="0"/>
        </a:p>
      </dgm:t>
    </dgm:pt>
    <dgm:pt modelId="{C877C881-A886-47AD-817A-CC272748C6C6}" type="parTrans" cxnId="{E1C75362-F47D-46D8-8DF1-EFFC17C2D5B8}">
      <dgm:prSet/>
      <dgm:spPr/>
      <dgm:t>
        <a:bodyPr/>
        <a:lstStyle/>
        <a:p>
          <a:endParaRPr lang="ru-RU"/>
        </a:p>
      </dgm:t>
    </dgm:pt>
    <dgm:pt modelId="{F7B3AEE8-0F21-4B81-AA23-83C41C81F292}" type="sibTrans" cxnId="{E1C75362-F47D-46D8-8DF1-EFFC17C2D5B8}">
      <dgm:prSet/>
      <dgm:spPr/>
      <dgm:t>
        <a:bodyPr/>
        <a:lstStyle/>
        <a:p>
          <a:endParaRPr lang="ru-RU"/>
        </a:p>
      </dgm:t>
    </dgm:pt>
    <dgm:pt modelId="{914FF5E3-E626-4FDA-AE9B-06C091EC6DF1}">
      <dgm:prSet phldrT="[Текст]"/>
      <dgm:spPr/>
      <dgm:t>
        <a:bodyPr/>
        <a:lstStyle/>
        <a:p>
          <a:r>
            <a:rPr lang="ru-RU" dirty="0" smtClean="0"/>
            <a:t>3</a:t>
          </a:r>
          <a:endParaRPr lang="ru-RU" dirty="0"/>
        </a:p>
      </dgm:t>
    </dgm:pt>
    <dgm:pt modelId="{BBAE269D-C8EB-4562-BA1A-E79C9D60B253}" type="parTrans" cxnId="{06577023-94C0-46EA-A7FE-1BD45975FC54}">
      <dgm:prSet/>
      <dgm:spPr/>
      <dgm:t>
        <a:bodyPr/>
        <a:lstStyle/>
        <a:p>
          <a:endParaRPr lang="ru-RU"/>
        </a:p>
      </dgm:t>
    </dgm:pt>
    <dgm:pt modelId="{DA6D8F78-FAE8-4CFC-BD20-2B39A89B3D94}" type="sibTrans" cxnId="{06577023-94C0-46EA-A7FE-1BD45975FC54}">
      <dgm:prSet/>
      <dgm:spPr/>
      <dgm:t>
        <a:bodyPr/>
        <a:lstStyle/>
        <a:p>
          <a:endParaRPr lang="ru-RU"/>
        </a:p>
      </dgm:t>
    </dgm:pt>
    <dgm:pt modelId="{287B1352-B555-40DA-A68B-C611197E878C}">
      <dgm:prSet/>
      <dgm:spPr/>
      <dgm:t>
        <a:bodyPr/>
        <a:lstStyle/>
        <a:p>
          <a:r>
            <a:rPr lang="ru-RU" dirty="0" smtClean="0"/>
            <a:t>4</a:t>
          </a:r>
          <a:endParaRPr lang="ru-RU" dirty="0"/>
        </a:p>
      </dgm:t>
    </dgm:pt>
    <dgm:pt modelId="{01914FEF-5C58-41BE-8A9D-37A152821C20}" type="parTrans" cxnId="{FB0579B3-AFBD-4A2C-8CDF-243F4684DC7F}">
      <dgm:prSet/>
      <dgm:spPr/>
      <dgm:t>
        <a:bodyPr/>
        <a:lstStyle/>
        <a:p>
          <a:endParaRPr lang="ru-RU"/>
        </a:p>
      </dgm:t>
    </dgm:pt>
    <dgm:pt modelId="{4761E986-BD2D-4F2A-A114-21C66B5C1010}" type="sibTrans" cxnId="{FB0579B3-AFBD-4A2C-8CDF-243F4684DC7F}">
      <dgm:prSet/>
      <dgm:spPr/>
      <dgm:t>
        <a:bodyPr/>
        <a:lstStyle/>
        <a:p>
          <a:endParaRPr lang="ru-RU"/>
        </a:p>
      </dgm:t>
    </dgm:pt>
    <dgm:pt modelId="{8BEE3F09-71C2-4549-A69D-F4079F32C778}">
      <dgm:prSet/>
      <dgm:spPr/>
      <dgm:t>
        <a:bodyPr/>
        <a:lstStyle/>
        <a:p>
          <a:r>
            <a:rPr lang="ru-RU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урок «открытия» нового знания; </a:t>
          </a:r>
          <a:endParaRPr lang="ru-RU" dirty="0"/>
        </a:p>
      </dgm:t>
    </dgm:pt>
    <dgm:pt modelId="{E2750AAD-BDFB-492C-85DD-D4023E6BDA6D}" type="parTrans" cxnId="{7BA75720-FA57-485D-82CA-5D9C443718BE}">
      <dgm:prSet/>
      <dgm:spPr/>
      <dgm:t>
        <a:bodyPr/>
        <a:lstStyle/>
        <a:p>
          <a:endParaRPr lang="ru-RU"/>
        </a:p>
      </dgm:t>
    </dgm:pt>
    <dgm:pt modelId="{34456043-E717-4322-B4CF-98F41C0A563B}" type="sibTrans" cxnId="{7BA75720-FA57-485D-82CA-5D9C443718BE}">
      <dgm:prSet/>
      <dgm:spPr/>
      <dgm:t>
        <a:bodyPr/>
        <a:lstStyle/>
        <a:p>
          <a:endParaRPr lang="ru-RU"/>
        </a:p>
      </dgm:t>
    </dgm:pt>
    <dgm:pt modelId="{B21A4E7C-A4DC-463D-989A-74E3D19137F0}">
      <dgm:prSet/>
      <dgm:spPr/>
      <dgm:t>
        <a:bodyPr/>
        <a:lstStyle/>
        <a:p>
          <a:r>
            <a:rPr lang="ru-RU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урок рефлексии; </a:t>
          </a:r>
          <a:endParaRPr lang="ru-RU" dirty="0"/>
        </a:p>
      </dgm:t>
    </dgm:pt>
    <dgm:pt modelId="{78E81003-EEAF-43A0-8276-DF9730B66458}" type="parTrans" cxnId="{88162C36-C5A6-45F7-A6FC-FB760B7AED5A}">
      <dgm:prSet/>
      <dgm:spPr/>
      <dgm:t>
        <a:bodyPr/>
        <a:lstStyle/>
        <a:p>
          <a:endParaRPr lang="ru-RU"/>
        </a:p>
      </dgm:t>
    </dgm:pt>
    <dgm:pt modelId="{6EDD23DF-A3BF-4E34-A513-DF76577F29D4}" type="sibTrans" cxnId="{88162C36-C5A6-45F7-A6FC-FB760B7AED5A}">
      <dgm:prSet/>
      <dgm:spPr/>
      <dgm:t>
        <a:bodyPr/>
        <a:lstStyle/>
        <a:p>
          <a:endParaRPr lang="ru-RU"/>
        </a:p>
      </dgm:t>
    </dgm:pt>
    <dgm:pt modelId="{5FF2BD0A-7592-49EA-A706-CDE66CB8E9B8}">
      <dgm:prSet/>
      <dgm:spPr/>
      <dgm:t>
        <a:bodyPr/>
        <a:lstStyle/>
        <a:p>
          <a:r>
            <a:rPr lang="ru-RU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урок построения системы знаний; </a:t>
          </a:r>
          <a:endParaRPr lang="ru-RU" dirty="0"/>
        </a:p>
      </dgm:t>
    </dgm:pt>
    <dgm:pt modelId="{A108DCFB-BF09-4919-894D-8043553E5963}" type="parTrans" cxnId="{8B8FF184-67E7-42C0-B7F1-D678588F5C11}">
      <dgm:prSet/>
      <dgm:spPr/>
      <dgm:t>
        <a:bodyPr/>
        <a:lstStyle/>
        <a:p>
          <a:endParaRPr lang="ru-RU"/>
        </a:p>
      </dgm:t>
    </dgm:pt>
    <dgm:pt modelId="{39D5778C-B097-4A3E-ABD6-7ABC6B02BFAF}" type="sibTrans" cxnId="{8B8FF184-67E7-42C0-B7F1-D678588F5C11}">
      <dgm:prSet/>
      <dgm:spPr/>
      <dgm:t>
        <a:bodyPr/>
        <a:lstStyle/>
        <a:p>
          <a:endParaRPr lang="ru-RU"/>
        </a:p>
      </dgm:t>
    </dgm:pt>
    <dgm:pt modelId="{592EC893-EE14-456B-BBAB-01DF285F46AB}">
      <dgm:prSet/>
      <dgm:spPr/>
      <dgm:t>
        <a:bodyPr/>
        <a:lstStyle/>
        <a:p>
          <a:r>
            <a:rPr lang="ru-RU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урок развивающего контроля.</a:t>
          </a:r>
          <a:r>
            <a:rPr lang="ru-RU" dirty="0" smtClean="0"/>
            <a:t> </a:t>
          </a:r>
          <a:endParaRPr lang="ru-RU" dirty="0"/>
        </a:p>
      </dgm:t>
    </dgm:pt>
    <dgm:pt modelId="{4A2D88E4-BEC8-41F9-B249-FDED0097BD0C}" type="parTrans" cxnId="{D50BB7EB-AC15-4EC1-8295-E01DA36F9333}">
      <dgm:prSet/>
      <dgm:spPr/>
      <dgm:t>
        <a:bodyPr/>
        <a:lstStyle/>
        <a:p>
          <a:endParaRPr lang="ru-RU"/>
        </a:p>
      </dgm:t>
    </dgm:pt>
    <dgm:pt modelId="{95AC93BC-23D5-4E90-9622-B9282C1641AB}" type="sibTrans" cxnId="{D50BB7EB-AC15-4EC1-8295-E01DA36F9333}">
      <dgm:prSet/>
      <dgm:spPr/>
      <dgm:t>
        <a:bodyPr/>
        <a:lstStyle/>
        <a:p>
          <a:endParaRPr lang="ru-RU"/>
        </a:p>
      </dgm:t>
    </dgm:pt>
    <dgm:pt modelId="{3FC76F02-186C-49B9-9678-3A8D563099DD}" type="pres">
      <dgm:prSet presAssocID="{9B9B93B9-5A01-4E46-9960-0E74C7C9C2C8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9E45C9F-4A4D-44BA-BA76-9942F4C540F1}" type="pres">
      <dgm:prSet presAssocID="{53E7E65A-05CF-4C4F-9574-95C16E0C4749}" presName="composite" presStyleCnt="0"/>
      <dgm:spPr/>
    </dgm:pt>
    <dgm:pt modelId="{67ED3810-981A-4CFF-A35B-E4B3EBB23EA6}" type="pres">
      <dgm:prSet presAssocID="{53E7E65A-05CF-4C4F-9574-95C16E0C4749}" presName="parentText" presStyleLbl="alignNode1" presStyleIdx="0" presStyleCnt="4" custLinFactNeighborX="0" custLinFactNeighborY="-5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03B5220-2FC1-4891-AABD-B96144E19C6D}" type="pres">
      <dgm:prSet presAssocID="{53E7E65A-05CF-4C4F-9574-95C16E0C4749}" presName="descendantText" presStyleLbl="alignAcc1" presStyleIdx="0" presStyleCnt="4" custLinFactNeighborX="-853" custLinFactNeighborY="207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5EB1EED-690B-4DFE-9A6F-5DFD9D1E9F5E}" type="pres">
      <dgm:prSet presAssocID="{CC6FF5BA-1E79-41CB-BE5A-1EA6B1D93FD4}" presName="sp" presStyleCnt="0"/>
      <dgm:spPr/>
    </dgm:pt>
    <dgm:pt modelId="{D3B31967-C02F-4482-B5FA-BF7975E9DD5B}" type="pres">
      <dgm:prSet presAssocID="{79D25C3C-D7C2-4227-8222-7E481FD6D924}" presName="composite" presStyleCnt="0"/>
      <dgm:spPr/>
    </dgm:pt>
    <dgm:pt modelId="{142405FA-E63E-4674-B2DD-18CD115595B3}" type="pres">
      <dgm:prSet presAssocID="{79D25C3C-D7C2-4227-8222-7E481FD6D924}" presName="parentText" presStyleLbl="align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CE4614A-FD73-4DBD-9226-4BFA169B671E}" type="pres">
      <dgm:prSet presAssocID="{79D25C3C-D7C2-4227-8222-7E481FD6D924}" presName="descendantText" presStyleLbl="alignAcc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4402AF2-FFFA-491D-ABF0-4BAF0F10EEA5}" type="pres">
      <dgm:prSet presAssocID="{F7B3AEE8-0F21-4B81-AA23-83C41C81F292}" presName="sp" presStyleCnt="0"/>
      <dgm:spPr/>
    </dgm:pt>
    <dgm:pt modelId="{E8BB6650-5F59-4F44-A20F-9C27F5DBBDB9}" type="pres">
      <dgm:prSet presAssocID="{914FF5E3-E626-4FDA-AE9B-06C091EC6DF1}" presName="composite" presStyleCnt="0"/>
      <dgm:spPr/>
    </dgm:pt>
    <dgm:pt modelId="{246E5D03-4FCE-487B-8DE8-BFDCCFD6A8F8}" type="pres">
      <dgm:prSet presAssocID="{914FF5E3-E626-4FDA-AE9B-06C091EC6DF1}" presName="parentText" presStyleLbl="align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BDF9CAB-C4AA-4FBC-A524-E1835D7ABBD3}" type="pres">
      <dgm:prSet presAssocID="{914FF5E3-E626-4FDA-AE9B-06C091EC6DF1}" presName="descendantText" presStyleLbl="alignAcc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A31FA95-5455-4F66-AAF4-49CA049E7C59}" type="pres">
      <dgm:prSet presAssocID="{DA6D8F78-FAE8-4CFC-BD20-2B39A89B3D94}" presName="sp" presStyleCnt="0"/>
      <dgm:spPr/>
    </dgm:pt>
    <dgm:pt modelId="{3A7FF104-2BCF-40F2-BE24-7655D60D743D}" type="pres">
      <dgm:prSet presAssocID="{287B1352-B555-40DA-A68B-C611197E878C}" presName="composite" presStyleCnt="0"/>
      <dgm:spPr/>
    </dgm:pt>
    <dgm:pt modelId="{08C1C6FD-D68E-4D48-9144-673421B008A9}" type="pres">
      <dgm:prSet presAssocID="{287B1352-B555-40DA-A68B-C611197E878C}" presName="parentText" presStyleLbl="align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7E54E7C-BA98-4A8D-B5F9-DBE87597EFDA}" type="pres">
      <dgm:prSet presAssocID="{287B1352-B555-40DA-A68B-C611197E878C}" presName="descendantText" presStyleLbl="alignAcc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B0579B3-AFBD-4A2C-8CDF-243F4684DC7F}" srcId="{9B9B93B9-5A01-4E46-9960-0E74C7C9C2C8}" destId="{287B1352-B555-40DA-A68B-C611197E878C}" srcOrd="3" destOrd="0" parTransId="{01914FEF-5C58-41BE-8A9D-37A152821C20}" sibTransId="{4761E986-BD2D-4F2A-A114-21C66B5C1010}"/>
    <dgm:cxn modelId="{8B8FF184-67E7-42C0-B7F1-D678588F5C11}" srcId="{914FF5E3-E626-4FDA-AE9B-06C091EC6DF1}" destId="{5FF2BD0A-7592-49EA-A706-CDE66CB8E9B8}" srcOrd="0" destOrd="0" parTransId="{A108DCFB-BF09-4919-894D-8043553E5963}" sibTransId="{39D5778C-B097-4A3E-ABD6-7ABC6B02BFAF}"/>
    <dgm:cxn modelId="{6F794858-380F-4687-88DA-013BF99121AA}" srcId="{9B9B93B9-5A01-4E46-9960-0E74C7C9C2C8}" destId="{53E7E65A-05CF-4C4F-9574-95C16E0C4749}" srcOrd="0" destOrd="0" parTransId="{E871BBF8-656C-4F64-8ED9-6FED2AC2C1B1}" sibTransId="{CC6FF5BA-1E79-41CB-BE5A-1EA6B1D93FD4}"/>
    <dgm:cxn modelId="{FA48849D-AFA0-44A4-8067-598994300BC5}" type="presOf" srcId="{8BEE3F09-71C2-4549-A69D-F4079F32C778}" destId="{003B5220-2FC1-4891-AABD-B96144E19C6D}" srcOrd="0" destOrd="0" presId="urn:microsoft.com/office/officeart/2005/8/layout/chevron2"/>
    <dgm:cxn modelId="{2662DCC2-A59E-4DB7-B8B4-45DA27C41CD5}" type="presOf" srcId="{9B9B93B9-5A01-4E46-9960-0E74C7C9C2C8}" destId="{3FC76F02-186C-49B9-9678-3A8D563099DD}" srcOrd="0" destOrd="0" presId="urn:microsoft.com/office/officeart/2005/8/layout/chevron2"/>
    <dgm:cxn modelId="{397A4426-B65E-443E-95DB-837950E8FE15}" type="presOf" srcId="{B21A4E7C-A4DC-463D-989A-74E3D19137F0}" destId="{DCE4614A-FD73-4DBD-9226-4BFA169B671E}" srcOrd="0" destOrd="0" presId="urn:microsoft.com/office/officeart/2005/8/layout/chevron2"/>
    <dgm:cxn modelId="{7BA75720-FA57-485D-82CA-5D9C443718BE}" srcId="{53E7E65A-05CF-4C4F-9574-95C16E0C4749}" destId="{8BEE3F09-71C2-4549-A69D-F4079F32C778}" srcOrd="0" destOrd="0" parTransId="{E2750AAD-BDFB-492C-85DD-D4023E6BDA6D}" sibTransId="{34456043-E717-4322-B4CF-98F41C0A563B}"/>
    <dgm:cxn modelId="{D50BB7EB-AC15-4EC1-8295-E01DA36F9333}" srcId="{287B1352-B555-40DA-A68B-C611197E878C}" destId="{592EC893-EE14-456B-BBAB-01DF285F46AB}" srcOrd="0" destOrd="0" parTransId="{4A2D88E4-BEC8-41F9-B249-FDED0097BD0C}" sibTransId="{95AC93BC-23D5-4E90-9622-B9282C1641AB}"/>
    <dgm:cxn modelId="{4C9E3FCC-1C12-4B71-B9CD-606F936F5473}" type="presOf" srcId="{287B1352-B555-40DA-A68B-C611197E878C}" destId="{08C1C6FD-D68E-4D48-9144-673421B008A9}" srcOrd="0" destOrd="0" presId="urn:microsoft.com/office/officeart/2005/8/layout/chevron2"/>
    <dgm:cxn modelId="{9DDB7B50-0249-4A06-B660-9A0003709778}" type="presOf" srcId="{79D25C3C-D7C2-4227-8222-7E481FD6D924}" destId="{142405FA-E63E-4674-B2DD-18CD115595B3}" srcOrd="0" destOrd="0" presId="urn:microsoft.com/office/officeart/2005/8/layout/chevron2"/>
    <dgm:cxn modelId="{262F6E0D-264A-4AB9-9941-4EDA5ADEBA58}" type="presOf" srcId="{5FF2BD0A-7592-49EA-A706-CDE66CB8E9B8}" destId="{4BDF9CAB-C4AA-4FBC-A524-E1835D7ABBD3}" srcOrd="0" destOrd="0" presId="urn:microsoft.com/office/officeart/2005/8/layout/chevron2"/>
    <dgm:cxn modelId="{8775EE6A-D10D-4928-98A1-059FD45C2F13}" type="presOf" srcId="{53E7E65A-05CF-4C4F-9574-95C16E0C4749}" destId="{67ED3810-981A-4CFF-A35B-E4B3EBB23EA6}" srcOrd="0" destOrd="0" presId="urn:microsoft.com/office/officeart/2005/8/layout/chevron2"/>
    <dgm:cxn modelId="{06577023-94C0-46EA-A7FE-1BD45975FC54}" srcId="{9B9B93B9-5A01-4E46-9960-0E74C7C9C2C8}" destId="{914FF5E3-E626-4FDA-AE9B-06C091EC6DF1}" srcOrd="2" destOrd="0" parTransId="{BBAE269D-C8EB-4562-BA1A-E79C9D60B253}" sibTransId="{DA6D8F78-FAE8-4CFC-BD20-2B39A89B3D94}"/>
    <dgm:cxn modelId="{B3282C93-A578-4FE3-AA1A-C924633FBA16}" type="presOf" srcId="{592EC893-EE14-456B-BBAB-01DF285F46AB}" destId="{37E54E7C-BA98-4A8D-B5F9-DBE87597EFDA}" srcOrd="0" destOrd="0" presId="urn:microsoft.com/office/officeart/2005/8/layout/chevron2"/>
    <dgm:cxn modelId="{88162C36-C5A6-45F7-A6FC-FB760B7AED5A}" srcId="{79D25C3C-D7C2-4227-8222-7E481FD6D924}" destId="{B21A4E7C-A4DC-463D-989A-74E3D19137F0}" srcOrd="0" destOrd="0" parTransId="{78E81003-EEAF-43A0-8276-DF9730B66458}" sibTransId="{6EDD23DF-A3BF-4E34-A513-DF76577F29D4}"/>
    <dgm:cxn modelId="{E1C75362-F47D-46D8-8DF1-EFFC17C2D5B8}" srcId="{9B9B93B9-5A01-4E46-9960-0E74C7C9C2C8}" destId="{79D25C3C-D7C2-4227-8222-7E481FD6D924}" srcOrd="1" destOrd="0" parTransId="{C877C881-A886-47AD-817A-CC272748C6C6}" sibTransId="{F7B3AEE8-0F21-4B81-AA23-83C41C81F292}"/>
    <dgm:cxn modelId="{A0847220-A055-4E62-88AA-193CBFA9C53A}" type="presOf" srcId="{914FF5E3-E626-4FDA-AE9B-06C091EC6DF1}" destId="{246E5D03-4FCE-487B-8DE8-BFDCCFD6A8F8}" srcOrd="0" destOrd="0" presId="urn:microsoft.com/office/officeart/2005/8/layout/chevron2"/>
    <dgm:cxn modelId="{83D1A846-D01A-4C28-BBBB-F3083DD20A93}" type="presParOf" srcId="{3FC76F02-186C-49B9-9678-3A8D563099DD}" destId="{C9E45C9F-4A4D-44BA-BA76-9942F4C540F1}" srcOrd="0" destOrd="0" presId="urn:microsoft.com/office/officeart/2005/8/layout/chevron2"/>
    <dgm:cxn modelId="{C16398CB-B0AE-4120-8BEC-853162451AE7}" type="presParOf" srcId="{C9E45C9F-4A4D-44BA-BA76-9942F4C540F1}" destId="{67ED3810-981A-4CFF-A35B-E4B3EBB23EA6}" srcOrd="0" destOrd="0" presId="urn:microsoft.com/office/officeart/2005/8/layout/chevron2"/>
    <dgm:cxn modelId="{F702A994-EC70-4E16-B975-5F10EFE7036F}" type="presParOf" srcId="{C9E45C9F-4A4D-44BA-BA76-9942F4C540F1}" destId="{003B5220-2FC1-4891-AABD-B96144E19C6D}" srcOrd="1" destOrd="0" presId="urn:microsoft.com/office/officeart/2005/8/layout/chevron2"/>
    <dgm:cxn modelId="{2404681B-AE1F-4332-93D3-6F45929E1554}" type="presParOf" srcId="{3FC76F02-186C-49B9-9678-3A8D563099DD}" destId="{F5EB1EED-690B-4DFE-9A6F-5DFD9D1E9F5E}" srcOrd="1" destOrd="0" presId="urn:microsoft.com/office/officeart/2005/8/layout/chevron2"/>
    <dgm:cxn modelId="{5C2700AD-083C-408C-98A3-00E5B14AFF63}" type="presParOf" srcId="{3FC76F02-186C-49B9-9678-3A8D563099DD}" destId="{D3B31967-C02F-4482-B5FA-BF7975E9DD5B}" srcOrd="2" destOrd="0" presId="urn:microsoft.com/office/officeart/2005/8/layout/chevron2"/>
    <dgm:cxn modelId="{7EC86750-0377-4D5B-92AA-6DFB838F07E0}" type="presParOf" srcId="{D3B31967-C02F-4482-B5FA-BF7975E9DD5B}" destId="{142405FA-E63E-4674-B2DD-18CD115595B3}" srcOrd="0" destOrd="0" presId="urn:microsoft.com/office/officeart/2005/8/layout/chevron2"/>
    <dgm:cxn modelId="{CA4AF490-8A6D-46AE-A46D-7FCCC4AA9085}" type="presParOf" srcId="{D3B31967-C02F-4482-B5FA-BF7975E9DD5B}" destId="{DCE4614A-FD73-4DBD-9226-4BFA169B671E}" srcOrd="1" destOrd="0" presId="urn:microsoft.com/office/officeart/2005/8/layout/chevron2"/>
    <dgm:cxn modelId="{B254B3F8-5002-4489-922E-19A8D3CDE58D}" type="presParOf" srcId="{3FC76F02-186C-49B9-9678-3A8D563099DD}" destId="{14402AF2-FFFA-491D-ABF0-4BAF0F10EEA5}" srcOrd="3" destOrd="0" presId="urn:microsoft.com/office/officeart/2005/8/layout/chevron2"/>
    <dgm:cxn modelId="{FBB9BCBF-AD42-456A-91A3-B8C060CE089E}" type="presParOf" srcId="{3FC76F02-186C-49B9-9678-3A8D563099DD}" destId="{E8BB6650-5F59-4F44-A20F-9C27F5DBBDB9}" srcOrd="4" destOrd="0" presId="urn:microsoft.com/office/officeart/2005/8/layout/chevron2"/>
    <dgm:cxn modelId="{7A110128-D0BC-432A-9924-021B8A47D49C}" type="presParOf" srcId="{E8BB6650-5F59-4F44-A20F-9C27F5DBBDB9}" destId="{246E5D03-4FCE-487B-8DE8-BFDCCFD6A8F8}" srcOrd="0" destOrd="0" presId="urn:microsoft.com/office/officeart/2005/8/layout/chevron2"/>
    <dgm:cxn modelId="{912F2CF7-7250-4AFC-9D5C-315E3B42FF1C}" type="presParOf" srcId="{E8BB6650-5F59-4F44-A20F-9C27F5DBBDB9}" destId="{4BDF9CAB-C4AA-4FBC-A524-E1835D7ABBD3}" srcOrd="1" destOrd="0" presId="urn:microsoft.com/office/officeart/2005/8/layout/chevron2"/>
    <dgm:cxn modelId="{F25D3B15-089C-49D9-9FF9-35370C01952A}" type="presParOf" srcId="{3FC76F02-186C-49B9-9678-3A8D563099DD}" destId="{BA31FA95-5455-4F66-AAF4-49CA049E7C59}" srcOrd="5" destOrd="0" presId="urn:microsoft.com/office/officeart/2005/8/layout/chevron2"/>
    <dgm:cxn modelId="{B84222A0-C2E1-42E1-ABEC-E1BFB87B6180}" type="presParOf" srcId="{3FC76F02-186C-49B9-9678-3A8D563099DD}" destId="{3A7FF104-2BCF-40F2-BE24-7655D60D743D}" srcOrd="6" destOrd="0" presId="urn:microsoft.com/office/officeart/2005/8/layout/chevron2"/>
    <dgm:cxn modelId="{DEB866B5-5265-4D3C-84DA-5F85C9B12768}" type="presParOf" srcId="{3A7FF104-2BCF-40F2-BE24-7655D60D743D}" destId="{08C1C6FD-D68E-4D48-9144-673421B008A9}" srcOrd="0" destOrd="0" presId="urn:microsoft.com/office/officeart/2005/8/layout/chevron2"/>
    <dgm:cxn modelId="{786BED9B-2BA7-425E-B738-71161AA0FA52}" type="presParOf" srcId="{3A7FF104-2BCF-40F2-BE24-7655D60D743D}" destId="{37E54E7C-BA98-4A8D-B5F9-DBE87597EFDA}" srcOrd="1" destOrd="0" presId="urn:microsoft.com/office/officeart/2005/8/layout/chevron2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96AF0B4-6158-4FA4-9CB1-1D0A5839D896}" type="doc">
      <dgm:prSet loTypeId="urn:microsoft.com/office/officeart/2005/8/layout/chevron2" loCatId="list" qsTypeId="urn:microsoft.com/office/officeart/2005/8/quickstyle/3d1" qsCatId="3D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1C2D6504-56E3-4692-8354-D43ABE42DE5D}">
      <dgm:prSet phldrT="[Текст]" custT="1"/>
      <dgm:spPr/>
      <dgm:t>
        <a:bodyPr/>
        <a:lstStyle/>
        <a:p>
          <a:r>
            <a:rPr lang="en-US" sz="2000" dirty="0" smtClean="0">
              <a:latin typeface="Times New Roman" pitchFamily="18" charset="0"/>
              <a:cs typeface="Times New Roman" pitchFamily="18" charset="0"/>
            </a:rPr>
            <a:t>V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1C736F3C-BB1E-472C-84B9-C1F8DCD59705}" type="parTrans" cxnId="{2EB960DA-BB36-4E4C-9806-422B90CBD323}">
      <dgm:prSet/>
      <dgm:spPr/>
      <dgm:t>
        <a:bodyPr/>
        <a:lstStyle/>
        <a:p>
          <a:endParaRPr lang="ru-RU"/>
        </a:p>
      </dgm:t>
    </dgm:pt>
    <dgm:pt modelId="{B0547144-3953-4633-A73A-802A2C185E66}" type="sibTrans" cxnId="{2EB960DA-BB36-4E4C-9806-422B90CBD323}">
      <dgm:prSet/>
      <dgm:spPr/>
      <dgm:t>
        <a:bodyPr/>
        <a:lstStyle/>
        <a:p>
          <a:endParaRPr lang="ru-RU"/>
        </a:p>
      </dgm:t>
    </dgm:pt>
    <dgm:pt modelId="{010536F7-7135-4F96-A3F7-5658BBDE8ED0}">
      <dgm:prSet phldrT="[Текст]" custT="1"/>
      <dgm:spPr/>
      <dgm:t>
        <a:bodyPr/>
        <a:lstStyle/>
        <a:p>
          <a:r>
            <a: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rPr>
            <a:t>Первичное закрепление.</a:t>
          </a:r>
          <a:endParaRPr lang="ru-RU" sz="20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895F4F6A-5DD1-48FC-A4C6-4117384BE5DE}" type="parTrans" cxnId="{F61728E8-66E9-4C1C-B144-C8E07F1C9F4E}">
      <dgm:prSet/>
      <dgm:spPr/>
      <dgm:t>
        <a:bodyPr/>
        <a:lstStyle/>
        <a:p>
          <a:endParaRPr lang="ru-RU"/>
        </a:p>
      </dgm:t>
    </dgm:pt>
    <dgm:pt modelId="{91916452-5B86-4AFC-A16B-2B1414CDAF76}" type="sibTrans" cxnId="{F61728E8-66E9-4C1C-B144-C8E07F1C9F4E}">
      <dgm:prSet/>
      <dgm:spPr/>
      <dgm:t>
        <a:bodyPr/>
        <a:lstStyle/>
        <a:p>
          <a:endParaRPr lang="ru-RU"/>
        </a:p>
      </dgm:t>
    </dgm:pt>
    <dgm:pt modelId="{718771DC-ADD4-4905-AA95-90A4927A4FAF}">
      <dgm:prSet phldrT="[Текст]" custT="1"/>
      <dgm:spPr/>
      <dgm:t>
        <a:bodyPr/>
        <a:lstStyle/>
        <a:p>
          <a:r>
            <a:rPr lang="en-US" sz="2000" dirty="0" smtClean="0">
              <a:latin typeface="Times New Roman" pitchFamily="18" charset="0"/>
              <a:cs typeface="Times New Roman" pitchFamily="18" charset="0"/>
            </a:rPr>
            <a:t>VI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9D02CF28-44F3-451F-B279-CA6EB5AB2B52}" type="parTrans" cxnId="{309ACABE-F228-4642-B340-A4A78129CD0A}">
      <dgm:prSet/>
      <dgm:spPr/>
      <dgm:t>
        <a:bodyPr/>
        <a:lstStyle/>
        <a:p>
          <a:endParaRPr lang="ru-RU"/>
        </a:p>
      </dgm:t>
    </dgm:pt>
    <dgm:pt modelId="{3BED8E70-269F-49AA-BC59-4B47D29731F6}" type="sibTrans" cxnId="{309ACABE-F228-4642-B340-A4A78129CD0A}">
      <dgm:prSet/>
      <dgm:spPr/>
      <dgm:t>
        <a:bodyPr/>
        <a:lstStyle/>
        <a:p>
          <a:endParaRPr lang="ru-RU"/>
        </a:p>
      </dgm:t>
    </dgm:pt>
    <dgm:pt modelId="{6A871818-078D-4D9E-8D80-332FB3B019E3}">
      <dgm:prSet phldrT="[Текст]" custT="1"/>
      <dgm:spPr/>
      <dgm:t>
        <a:bodyPr/>
        <a:lstStyle/>
        <a:p>
          <a:r>
            <a:rPr kumimoji="0" lang="ru-RU" sz="2000" b="1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rPr>
            <a:t>Самостоятельная работа с самопроверкой по эталону. Самоанализ и самоконтроль.</a:t>
          </a:r>
          <a:endParaRPr lang="ru-RU" sz="2000" dirty="0"/>
        </a:p>
      </dgm:t>
    </dgm:pt>
    <dgm:pt modelId="{21A49403-F6B0-474E-B687-BAD72D33A6A1}" type="parTrans" cxnId="{3980ABFC-28E3-48E7-8D8D-1056C16B1E7B}">
      <dgm:prSet/>
      <dgm:spPr/>
      <dgm:t>
        <a:bodyPr/>
        <a:lstStyle/>
        <a:p>
          <a:endParaRPr lang="ru-RU"/>
        </a:p>
      </dgm:t>
    </dgm:pt>
    <dgm:pt modelId="{B5EED541-6FFC-44DB-8AB6-E63F2CCD6179}" type="sibTrans" cxnId="{3980ABFC-28E3-48E7-8D8D-1056C16B1E7B}">
      <dgm:prSet/>
      <dgm:spPr/>
      <dgm:t>
        <a:bodyPr/>
        <a:lstStyle/>
        <a:p>
          <a:endParaRPr lang="ru-RU"/>
        </a:p>
      </dgm:t>
    </dgm:pt>
    <dgm:pt modelId="{9E6AD39B-19A4-49F1-B233-6C43D2F9986B}">
      <dgm:prSet phldrT="[Текст]" custT="1"/>
      <dgm:spPr/>
      <dgm:t>
        <a:bodyPr/>
        <a:lstStyle/>
        <a:p>
          <a:r>
            <a:rPr lang="en-US" sz="2000" dirty="0" smtClean="0">
              <a:latin typeface="Times New Roman" pitchFamily="18" charset="0"/>
              <a:cs typeface="Times New Roman" pitchFamily="18" charset="0"/>
            </a:rPr>
            <a:t>VII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621791AF-0217-4534-9E63-B0BA5D164DEB}" type="parTrans" cxnId="{68723871-7171-49F7-BD3D-CA9C7EDF9DC7}">
      <dgm:prSet/>
      <dgm:spPr/>
      <dgm:t>
        <a:bodyPr/>
        <a:lstStyle/>
        <a:p>
          <a:endParaRPr lang="ru-RU"/>
        </a:p>
      </dgm:t>
    </dgm:pt>
    <dgm:pt modelId="{2AF8D7A9-E9C2-4657-9CD6-9F7948CECD75}" type="sibTrans" cxnId="{68723871-7171-49F7-BD3D-CA9C7EDF9DC7}">
      <dgm:prSet/>
      <dgm:spPr/>
      <dgm:t>
        <a:bodyPr/>
        <a:lstStyle/>
        <a:p>
          <a:endParaRPr lang="ru-RU"/>
        </a:p>
      </dgm:t>
    </dgm:pt>
    <dgm:pt modelId="{66295FCB-303B-4539-86B6-AA52C83F2DF1}">
      <dgm:prSet phldrT="[Текст]"/>
      <dgm:spPr/>
      <dgm:t>
        <a:bodyPr/>
        <a:lstStyle/>
        <a:p>
          <a:r>
            <a:rPr kumimoji="0" lang="ru-RU" b="1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rPr>
            <a:t>Включение нового знания в систему знаний и повторение.</a:t>
          </a:r>
          <a:endParaRPr lang="ru-RU" dirty="0"/>
        </a:p>
      </dgm:t>
    </dgm:pt>
    <dgm:pt modelId="{AAFCFD32-3705-41AF-909C-E8B6FEE488C5}" type="parTrans" cxnId="{DB3CE0D3-838E-4B83-A4EE-5C9DB1B63129}">
      <dgm:prSet/>
      <dgm:spPr/>
      <dgm:t>
        <a:bodyPr/>
        <a:lstStyle/>
        <a:p>
          <a:endParaRPr lang="ru-RU"/>
        </a:p>
      </dgm:t>
    </dgm:pt>
    <dgm:pt modelId="{150050DD-FB41-4819-90FC-9FF9F316376E}" type="sibTrans" cxnId="{DB3CE0D3-838E-4B83-A4EE-5C9DB1B63129}">
      <dgm:prSet/>
      <dgm:spPr/>
      <dgm:t>
        <a:bodyPr/>
        <a:lstStyle/>
        <a:p>
          <a:endParaRPr lang="ru-RU"/>
        </a:p>
      </dgm:t>
    </dgm:pt>
    <dgm:pt modelId="{2C75A781-5D39-4FAB-80D7-B55F009D4BD5}">
      <dgm:prSet custT="1"/>
      <dgm:spPr/>
      <dgm:t>
        <a:bodyPr/>
        <a:lstStyle/>
        <a:p>
          <a:r>
            <a:rPr lang="en-US" sz="2000" dirty="0" smtClean="0">
              <a:latin typeface="Times New Roman" pitchFamily="18" charset="0"/>
              <a:cs typeface="Times New Roman" pitchFamily="18" charset="0"/>
            </a:rPr>
            <a:t>III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48C965D8-30D8-4AE1-9E72-BF3BD96B1E26}" type="parTrans" cxnId="{20D7E42E-15CE-4FB3-BAC8-24285C3EF7A7}">
      <dgm:prSet/>
      <dgm:spPr/>
      <dgm:t>
        <a:bodyPr/>
        <a:lstStyle/>
        <a:p>
          <a:endParaRPr lang="ru-RU"/>
        </a:p>
      </dgm:t>
    </dgm:pt>
    <dgm:pt modelId="{B13402EA-5891-4C43-8786-D7D86FE38CBA}" type="sibTrans" cxnId="{20D7E42E-15CE-4FB3-BAC8-24285C3EF7A7}">
      <dgm:prSet/>
      <dgm:spPr/>
      <dgm:t>
        <a:bodyPr/>
        <a:lstStyle/>
        <a:p>
          <a:endParaRPr lang="ru-RU"/>
        </a:p>
      </dgm:t>
    </dgm:pt>
    <dgm:pt modelId="{DF1D35FA-004E-488B-BC3F-EBAA1620F27F}">
      <dgm:prSet custT="1"/>
      <dgm:spPr/>
      <dgm:t>
        <a:bodyPr/>
        <a:lstStyle/>
        <a:p>
          <a:r>
            <a:rPr lang="en-US" sz="2000" dirty="0" smtClean="0">
              <a:latin typeface="Times New Roman" pitchFamily="18" charset="0"/>
              <a:cs typeface="Times New Roman" pitchFamily="18" charset="0"/>
            </a:rPr>
            <a:t>II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946A5893-E4FA-4550-B131-0DFABD7E7DFF}" type="parTrans" cxnId="{2256EFAD-CDCD-4A98-98A0-25AA799241F6}">
      <dgm:prSet/>
      <dgm:spPr/>
      <dgm:t>
        <a:bodyPr/>
        <a:lstStyle/>
        <a:p>
          <a:endParaRPr lang="ru-RU"/>
        </a:p>
      </dgm:t>
    </dgm:pt>
    <dgm:pt modelId="{DD004B14-6719-4AB0-A18D-80E642AF95B2}" type="sibTrans" cxnId="{2256EFAD-CDCD-4A98-98A0-25AA799241F6}">
      <dgm:prSet/>
      <dgm:spPr/>
      <dgm:t>
        <a:bodyPr/>
        <a:lstStyle/>
        <a:p>
          <a:endParaRPr lang="ru-RU"/>
        </a:p>
      </dgm:t>
    </dgm:pt>
    <dgm:pt modelId="{BFF02159-71EC-47D6-BD41-8B50C23815C0}">
      <dgm:prSet custT="1"/>
      <dgm:spPr/>
      <dgm:t>
        <a:bodyPr/>
        <a:lstStyle/>
        <a:p>
          <a:r>
            <a:rPr lang="en-US" sz="2000" dirty="0" smtClean="0">
              <a:latin typeface="Times New Roman" pitchFamily="18" charset="0"/>
              <a:cs typeface="Times New Roman" pitchFamily="18" charset="0"/>
            </a:rPr>
            <a:t>IV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F6E0D1E4-9EDB-495B-B7F1-43E857D68B9F}" type="parTrans" cxnId="{CBEB314C-1507-4CCE-B1AA-A7D6F3A25485}">
      <dgm:prSet/>
      <dgm:spPr/>
      <dgm:t>
        <a:bodyPr/>
        <a:lstStyle/>
        <a:p>
          <a:endParaRPr lang="ru-RU"/>
        </a:p>
      </dgm:t>
    </dgm:pt>
    <dgm:pt modelId="{C277D92A-408F-4825-A369-F4B3BFF5DE73}" type="sibTrans" cxnId="{CBEB314C-1507-4CCE-B1AA-A7D6F3A25485}">
      <dgm:prSet/>
      <dgm:spPr/>
      <dgm:t>
        <a:bodyPr/>
        <a:lstStyle/>
        <a:p>
          <a:endParaRPr lang="ru-RU"/>
        </a:p>
      </dgm:t>
    </dgm:pt>
    <dgm:pt modelId="{AA5412B5-CE10-4D42-B6C3-9EB5B2F08B79}">
      <dgm:prSet custT="1"/>
      <dgm:spPr/>
      <dgm:t>
        <a:bodyPr/>
        <a:lstStyle/>
        <a:p>
          <a:r>
            <a:rPr lang="en-US" sz="2000" dirty="0" smtClean="0">
              <a:latin typeface="Times New Roman" pitchFamily="18" charset="0"/>
              <a:cs typeface="Times New Roman" pitchFamily="18" charset="0"/>
            </a:rPr>
            <a:t>I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4A5B3237-0564-49E2-B106-1222FB66C576}" type="parTrans" cxnId="{3F514A84-DEF9-4750-BCC3-D0B09A2ABD2F}">
      <dgm:prSet/>
      <dgm:spPr/>
      <dgm:t>
        <a:bodyPr/>
        <a:lstStyle/>
        <a:p>
          <a:endParaRPr lang="ru-RU"/>
        </a:p>
      </dgm:t>
    </dgm:pt>
    <dgm:pt modelId="{3E33D575-CAEB-4797-8693-A8C5A0033EEC}" type="sibTrans" cxnId="{3F514A84-DEF9-4750-BCC3-D0B09A2ABD2F}">
      <dgm:prSet/>
      <dgm:spPr/>
      <dgm:t>
        <a:bodyPr/>
        <a:lstStyle/>
        <a:p>
          <a:endParaRPr lang="ru-RU"/>
        </a:p>
      </dgm:t>
    </dgm:pt>
    <dgm:pt modelId="{02718B02-57DF-4F06-B010-471EEC335C25}">
      <dgm:prSet custT="1"/>
      <dgm:spPr/>
      <dgm:t>
        <a:bodyPr/>
        <a:lstStyle/>
        <a:p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Организационный момент.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4246B712-8876-4CCF-8268-4117E816A136}" type="parTrans" cxnId="{A11A8756-7A2A-4EF2-913E-909281D0ABAC}">
      <dgm:prSet/>
      <dgm:spPr/>
      <dgm:t>
        <a:bodyPr/>
        <a:lstStyle/>
        <a:p>
          <a:endParaRPr lang="ru-RU"/>
        </a:p>
      </dgm:t>
    </dgm:pt>
    <dgm:pt modelId="{61FBDE79-A21A-48B8-89D3-AE174521A781}" type="sibTrans" cxnId="{A11A8756-7A2A-4EF2-913E-909281D0ABAC}">
      <dgm:prSet/>
      <dgm:spPr/>
      <dgm:t>
        <a:bodyPr/>
        <a:lstStyle/>
        <a:p>
          <a:endParaRPr lang="ru-RU"/>
        </a:p>
      </dgm:t>
    </dgm:pt>
    <dgm:pt modelId="{BFE18722-6FF5-4AC5-8AC7-35B7E764A2CD}">
      <dgm:prSet custT="1"/>
      <dgm:spPr/>
      <dgm:t>
        <a:bodyPr/>
        <a:lstStyle/>
        <a:p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Актуализация знаний.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C173BF55-2E31-4CD7-ABFD-096198912DCF}" type="parTrans" cxnId="{CF7BBC77-F396-4BEF-84CF-854665F1D915}">
      <dgm:prSet/>
      <dgm:spPr/>
      <dgm:t>
        <a:bodyPr/>
        <a:lstStyle/>
        <a:p>
          <a:endParaRPr lang="ru-RU"/>
        </a:p>
      </dgm:t>
    </dgm:pt>
    <dgm:pt modelId="{C7633007-0FFE-4B4E-88A3-F193DF0D43EB}" type="sibTrans" cxnId="{CF7BBC77-F396-4BEF-84CF-854665F1D915}">
      <dgm:prSet/>
      <dgm:spPr/>
      <dgm:t>
        <a:bodyPr/>
        <a:lstStyle/>
        <a:p>
          <a:endParaRPr lang="ru-RU"/>
        </a:p>
      </dgm:t>
    </dgm:pt>
    <dgm:pt modelId="{D625BC5D-005E-4461-AB9B-458ECF0E2832}">
      <dgm:prSet custT="1"/>
      <dgm:spPr/>
      <dgm:t>
        <a:bodyPr/>
        <a:lstStyle/>
        <a:p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Постановка учебной задачи.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C2C2992F-C5D7-4E01-9221-33069CDEED64}" type="parTrans" cxnId="{08F206CD-1761-45DA-8EA2-C2CC4A352787}">
      <dgm:prSet/>
      <dgm:spPr/>
      <dgm:t>
        <a:bodyPr/>
        <a:lstStyle/>
        <a:p>
          <a:endParaRPr lang="ru-RU"/>
        </a:p>
      </dgm:t>
    </dgm:pt>
    <dgm:pt modelId="{230198F4-77CB-4569-86ED-EC822D4E50F2}" type="sibTrans" cxnId="{08F206CD-1761-45DA-8EA2-C2CC4A352787}">
      <dgm:prSet/>
      <dgm:spPr/>
      <dgm:t>
        <a:bodyPr/>
        <a:lstStyle/>
        <a:p>
          <a:endParaRPr lang="ru-RU"/>
        </a:p>
      </dgm:t>
    </dgm:pt>
    <dgm:pt modelId="{42C5EE6C-F643-4382-AF03-7086750F16B6}">
      <dgm:prSet custT="1"/>
      <dgm:spPr/>
      <dgm:t>
        <a:bodyPr/>
        <a:lstStyle/>
        <a:p>
          <a:pPr rtl="0"/>
          <a:r>
            <a: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rPr>
            <a:t>Построение проекта выхода из затруднения («открытие» нового знания).</a:t>
          </a:r>
          <a:endParaRPr lang="ru-RU" sz="20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631543F6-5869-4004-A7BD-AAD3A87B3DF8}" type="parTrans" cxnId="{AFDECC66-5283-47E9-A59F-3D5248AE461C}">
      <dgm:prSet/>
      <dgm:spPr/>
      <dgm:t>
        <a:bodyPr/>
        <a:lstStyle/>
        <a:p>
          <a:endParaRPr lang="ru-RU"/>
        </a:p>
      </dgm:t>
    </dgm:pt>
    <dgm:pt modelId="{C5E77A79-3777-457C-B330-E011E89B6450}" type="sibTrans" cxnId="{AFDECC66-5283-47E9-A59F-3D5248AE461C}">
      <dgm:prSet/>
      <dgm:spPr/>
      <dgm:t>
        <a:bodyPr/>
        <a:lstStyle/>
        <a:p>
          <a:endParaRPr lang="ru-RU"/>
        </a:p>
      </dgm:t>
    </dgm:pt>
    <dgm:pt modelId="{F5F4E00B-CFDD-42A6-8145-E30C4C91D7E3}">
      <dgm:prSet phldrT="[Текст]"/>
      <dgm:spPr/>
      <dgm:t>
        <a:bodyPr/>
        <a:lstStyle/>
        <a:p>
          <a:r>
            <a:rPr lang="en-US" dirty="0" smtClean="0">
              <a:latin typeface="Times New Roman" pitchFamily="18" charset="0"/>
              <a:cs typeface="Times New Roman" pitchFamily="18" charset="0"/>
            </a:rPr>
            <a:t>VIII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546C0EBE-0A60-4127-AAEE-B6620C256871}" type="parTrans" cxnId="{CE07FBC9-F8CB-44A6-92C9-B59CBC47E474}">
      <dgm:prSet/>
      <dgm:spPr/>
      <dgm:t>
        <a:bodyPr/>
        <a:lstStyle/>
        <a:p>
          <a:endParaRPr lang="ru-RU"/>
        </a:p>
      </dgm:t>
    </dgm:pt>
    <dgm:pt modelId="{EC5E1B2B-A78A-4602-80B8-F08427D44937}" type="sibTrans" cxnId="{CE07FBC9-F8CB-44A6-92C9-B59CBC47E474}">
      <dgm:prSet/>
      <dgm:spPr/>
      <dgm:t>
        <a:bodyPr/>
        <a:lstStyle/>
        <a:p>
          <a:endParaRPr lang="ru-RU"/>
        </a:p>
      </dgm:t>
    </dgm:pt>
    <dgm:pt modelId="{E7862245-DC71-49B5-9A36-B67286D16D97}">
      <dgm:prSet/>
      <dgm:spPr/>
      <dgm:t>
        <a:bodyPr/>
        <a:lstStyle/>
        <a:p>
          <a:r>
            <a:rPr kumimoji="0" lang="ru-RU" b="1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rPr>
            <a:t>Рефлексия деятельности (итог урока).</a:t>
          </a:r>
          <a:endParaRPr lang="ru-RU" dirty="0"/>
        </a:p>
      </dgm:t>
    </dgm:pt>
    <dgm:pt modelId="{5BB29BB8-ACFE-4284-AC86-327138A6B76A}" type="parTrans" cxnId="{060ED2B1-EA49-4F80-A2D3-8E1125C26E53}">
      <dgm:prSet/>
      <dgm:spPr/>
      <dgm:t>
        <a:bodyPr/>
        <a:lstStyle/>
        <a:p>
          <a:endParaRPr lang="ru-RU"/>
        </a:p>
      </dgm:t>
    </dgm:pt>
    <dgm:pt modelId="{D27A1879-DF71-47C1-AB98-D2506DC1EA10}" type="sibTrans" cxnId="{060ED2B1-EA49-4F80-A2D3-8E1125C26E53}">
      <dgm:prSet/>
      <dgm:spPr/>
      <dgm:t>
        <a:bodyPr/>
        <a:lstStyle/>
        <a:p>
          <a:endParaRPr lang="ru-RU"/>
        </a:p>
      </dgm:t>
    </dgm:pt>
    <dgm:pt modelId="{12F32BD3-2BA3-4E00-AD1A-41CBAA98340A}" type="pres">
      <dgm:prSet presAssocID="{F96AF0B4-6158-4FA4-9CB1-1D0A5839D896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C63F869-5B22-4796-8C78-58D0F7AE86B0}" type="pres">
      <dgm:prSet presAssocID="{AA5412B5-CE10-4D42-B6C3-9EB5B2F08B79}" presName="composite" presStyleCnt="0"/>
      <dgm:spPr/>
    </dgm:pt>
    <dgm:pt modelId="{E04ADA4E-A3E0-458E-930D-3366457CB80E}" type="pres">
      <dgm:prSet presAssocID="{AA5412B5-CE10-4D42-B6C3-9EB5B2F08B79}" presName="parentText" presStyleLbl="alignNode1" presStyleIdx="0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04E1576-F1FA-4054-8911-48E4E6626A2C}" type="pres">
      <dgm:prSet presAssocID="{AA5412B5-CE10-4D42-B6C3-9EB5B2F08B79}" presName="descendantText" presStyleLbl="alignAcc1" presStyleIdx="0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4E958D1-2DA1-4892-A794-60B88157A4D4}" type="pres">
      <dgm:prSet presAssocID="{3E33D575-CAEB-4797-8693-A8C5A0033EEC}" presName="sp" presStyleCnt="0"/>
      <dgm:spPr/>
    </dgm:pt>
    <dgm:pt modelId="{C4AC5A86-2BA1-451D-A306-FC4035DF8E95}" type="pres">
      <dgm:prSet presAssocID="{DF1D35FA-004E-488B-BC3F-EBAA1620F27F}" presName="composite" presStyleCnt="0"/>
      <dgm:spPr/>
    </dgm:pt>
    <dgm:pt modelId="{733929EC-DD6E-4DC1-A0D7-06CC4AD45CD6}" type="pres">
      <dgm:prSet presAssocID="{DF1D35FA-004E-488B-BC3F-EBAA1620F27F}" presName="parentText" presStyleLbl="alignNode1" presStyleIdx="1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F4B93FC-0242-4579-AFC4-11EE9565A393}" type="pres">
      <dgm:prSet presAssocID="{DF1D35FA-004E-488B-BC3F-EBAA1620F27F}" presName="descendantText" presStyleLbl="alignAcc1" presStyleIdx="1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859F09B-D506-458A-90DD-17E7A3BE8422}" type="pres">
      <dgm:prSet presAssocID="{DD004B14-6719-4AB0-A18D-80E642AF95B2}" presName="sp" presStyleCnt="0"/>
      <dgm:spPr/>
    </dgm:pt>
    <dgm:pt modelId="{8EE74731-E26A-4B91-9AA0-D156A9CAD97B}" type="pres">
      <dgm:prSet presAssocID="{2C75A781-5D39-4FAB-80D7-B55F009D4BD5}" presName="composite" presStyleCnt="0"/>
      <dgm:spPr/>
    </dgm:pt>
    <dgm:pt modelId="{F1ED5EAA-DAFE-4BFE-8404-E193813AB334}" type="pres">
      <dgm:prSet presAssocID="{2C75A781-5D39-4FAB-80D7-B55F009D4BD5}" presName="parentText" presStyleLbl="alignNode1" presStyleIdx="2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7B465AE-2F7F-4D5E-AC7B-306884AE7B26}" type="pres">
      <dgm:prSet presAssocID="{2C75A781-5D39-4FAB-80D7-B55F009D4BD5}" presName="descendantText" presStyleLbl="alignAcc1" presStyleIdx="2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046AADF-C56F-46F8-9159-8639F358A477}" type="pres">
      <dgm:prSet presAssocID="{B13402EA-5891-4C43-8786-D7D86FE38CBA}" presName="sp" presStyleCnt="0"/>
      <dgm:spPr/>
    </dgm:pt>
    <dgm:pt modelId="{77D3FA46-4B52-416B-8AC6-CC057CA6E7B9}" type="pres">
      <dgm:prSet presAssocID="{BFF02159-71EC-47D6-BD41-8B50C23815C0}" presName="composite" presStyleCnt="0"/>
      <dgm:spPr/>
    </dgm:pt>
    <dgm:pt modelId="{8E46746C-0B17-4083-8DF3-5383A2A5C8B5}" type="pres">
      <dgm:prSet presAssocID="{BFF02159-71EC-47D6-BD41-8B50C23815C0}" presName="parentText" presStyleLbl="alignNode1" presStyleIdx="3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71E9FC4-67FA-4C82-BEF9-B3EABBD8ADCB}" type="pres">
      <dgm:prSet presAssocID="{BFF02159-71EC-47D6-BD41-8B50C23815C0}" presName="descendantText" presStyleLbl="alignAcc1" presStyleIdx="3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05154C5-0452-4F5F-852E-DD99087A900F}" type="pres">
      <dgm:prSet presAssocID="{C277D92A-408F-4825-A369-F4B3BFF5DE73}" presName="sp" presStyleCnt="0"/>
      <dgm:spPr/>
    </dgm:pt>
    <dgm:pt modelId="{71BE7F18-B68A-4326-B87F-A10928187E54}" type="pres">
      <dgm:prSet presAssocID="{1C2D6504-56E3-4692-8354-D43ABE42DE5D}" presName="composite" presStyleCnt="0"/>
      <dgm:spPr/>
    </dgm:pt>
    <dgm:pt modelId="{DB572B49-039F-481D-9B79-5C6674E5D3DA}" type="pres">
      <dgm:prSet presAssocID="{1C2D6504-56E3-4692-8354-D43ABE42DE5D}" presName="parentText" presStyleLbl="alignNode1" presStyleIdx="4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D8C5551-09DF-4CD5-B963-1D898E83A048}" type="pres">
      <dgm:prSet presAssocID="{1C2D6504-56E3-4692-8354-D43ABE42DE5D}" presName="descendantText" presStyleLbl="alignAcc1" presStyleIdx="4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63C93BB-EDCF-4417-855B-251AC41309D5}" type="pres">
      <dgm:prSet presAssocID="{B0547144-3953-4633-A73A-802A2C185E66}" presName="sp" presStyleCnt="0"/>
      <dgm:spPr/>
    </dgm:pt>
    <dgm:pt modelId="{7B03AFEB-0CD5-434F-9F1D-FEF017652330}" type="pres">
      <dgm:prSet presAssocID="{718771DC-ADD4-4905-AA95-90A4927A4FAF}" presName="composite" presStyleCnt="0"/>
      <dgm:spPr/>
    </dgm:pt>
    <dgm:pt modelId="{0BD51BF7-4B50-4074-B03B-312E1A14A73D}" type="pres">
      <dgm:prSet presAssocID="{718771DC-ADD4-4905-AA95-90A4927A4FAF}" presName="parentText" presStyleLbl="alignNode1" presStyleIdx="5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BACDB79-1E31-456C-A080-605C988BB0C0}" type="pres">
      <dgm:prSet presAssocID="{718771DC-ADD4-4905-AA95-90A4927A4FAF}" presName="descendantText" presStyleLbl="alignAcc1" presStyleIdx="5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5007A50-CF23-48C3-8408-32F2069A43CB}" type="pres">
      <dgm:prSet presAssocID="{3BED8E70-269F-49AA-BC59-4B47D29731F6}" presName="sp" presStyleCnt="0"/>
      <dgm:spPr/>
    </dgm:pt>
    <dgm:pt modelId="{D436D160-CF4A-430E-9B60-C6E3AE54BC78}" type="pres">
      <dgm:prSet presAssocID="{9E6AD39B-19A4-49F1-B233-6C43D2F9986B}" presName="composite" presStyleCnt="0"/>
      <dgm:spPr/>
    </dgm:pt>
    <dgm:pt modelId="{2270C31D-B5EA-47AB-A801-5B200F39F21D}" type="pres">
      <dgm:prSet presAssocID="{9E6AD39B-19A4-49F1-B233-6C43D2F9986B}" presName="parentText" presStyleLbl="alignNode1" presStyleIdx="6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DF62B51-BF71-4C50-8A71-793401F6139C}" type="pres">
      <dgm:prSet presAssocID="{9E6AD39B-19A4-49F1-B233-6C43D2F9986B}" presName="descendantText" presStyleLbl="alignAcc1" presStyleIdx="6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213AE30-DF5D-4BC5-89DE-F299C21E8B8F}" type="pres">
      <dgm:prSet presAssocID="{2AF8D7A9-E9C2-4657-9CD6-9F7948CECD75}" presName="sp" presStyleCnt="0"/>
      <dgm:spPr/>
    </dgm:pt>
    <dgm:pt modelId="{1E442FB2-D930-4EF7-8B7C-35016C866F5C}" type="pres">
      <dgm:prSet presAssocID="{F5F4E00B-CFDD-42A6-8145-E30C4C91D7E3}" presName="composite" presStyleCnt="0"/>
      <dgm:spPr/>
    </dgm:pt>
    <dgm:pt modelId="{114504F2-F29F-400C-8E18-EF257E3F21D2}" type="pres">
      <dgm:prSet presAssocID="{F5F4E00B-CFDD-42A6-8145-E30C4C91D7E3}" presName="parentText" presStyleLbl="alignNode1" presStyleIdx="7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37F37FB-3F2F-4436-A053-10A2213E078A}" type="pres">
      <dgm:prSet presAssocID="{F5F4E00B-CFDD-42A6-8145-E30C4C91D7E3}" presName="descendantText" presStyleLbl="alignAcc1" presStyleIdx="7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11A8756-7A2A-4EF2-913E-909281D0ABAC}" srcId="{AA5412B5-CE10-4D42-B6C3-9EB5B2F08B79}" destId="{02718B02-57DF-4F06-B010-471EEC335C25}" srcOrd="0" destOrd="0" parTransId="{4246B712-8876-4CCF-8268-4117E816A136}" sibTransId="{61FBDE79-A21A-48B8-89D3-AE174521A781}"/>
    <dgm:cxn modelId="{A5795EAD-8C3D-4295-9289-A08FC8F4768D}" type="presOf" srcId="{DF1D35FA-004E-488B-BC3F-EBAA1620F27F}" destId="{733929EC-DD6E-4DC1-A0D7-06CC4AD45CD6}" srcOrd="0" destOrd="0" presId="urn:microsoft.com/office/officeart/2005/8/layout/chevron2"/>
    <dgm:cxn modelId="{3575B7C8-E9EF-4EDD-858D-98BF40333BDF}" type="presOf" srcId="{D625BC5D-005E-4461-AB9B-458ECF0E2832}" destId="{37B465AE-2F7F-4D5E-AC7B-306884AE7B26}" srcOrd="0" destOrd="0" presId="urn:microsoft.com/office/officeart/2005/8/layout/chevron2"/>
    <dgm:cxn modelId="{CE07FBC9-F8CB-44A6-92C9-B59CBC47E474}" srcId="{F96AF0B4-6158-4FA4-9CB1-1D0A5839D896}" destId="{F5F4E00B-CFDD-42A6-8145-E30C4C91D7E3}" srcOrd="7" destOrd="0" parTransId="{546C0EBE-0A60-4127-AAEE-B6620C256871}" sibTransId="{EC5E1B2B-A78A-4602-80B8-F08427D44937}"/>
    <dgm:cxn modelId="{2256EFAD-CDCD-4A98-98A0-25AA799241F6}" srcId="{F96AF0B4-6158-4FA4-9CB1-1D0A5839D896}" destId="{DF1D35FA-004E-488B-BC3F-EBAA1620F27F}" srcOrd="1" destOrd="0" parTransId="{946A5893-E4FA-4550-B131-0DFABD7E7DFF}" sibTransId="{DD004B14-6719-4AB0-A18D-80E642AF95B2}"/>
    <dgm:cxn modelId="{6A2EEA7D-CD53-4934-94B0-8B597704D281}" type="presOf" srcId="{BFE18722-6FF5-4AC5-8AC7-35B7E764A2CD}" destId="{6F4B93FC-0242-4579-AFC4-11EE9565A393}" srcOrd="0" destOrd="0" presId="urn:microsoft.com/office/officeart/2005/8/layout/chevron2"/>
    <dgm:cxn modelId="{DB3CE0D3-838E-4B83-A4EE-5C9DB1B63129}" srcId="{9E6AD39B-19A4-49F1-B233-6C43D2F9986B}" destId="{66295FCB-303B-4539-86B6-AA52C83F2DF1}" srcOrd="0" destOrd="0" parTransId="{AAFCFD32-3705-41AF-909C-E8B6FEE488C5}" sibTransId="{150050DD-FB41-4819-90FC-9FF9F316376E}"/>
    <dgm:cxn modelId="{23ED8011-EF8D-4E7F-829C-CE4162D8B2C1}" type="presOf" srcId="{42C5EE6C-F643-4382-AF03-7086750F16B6}" destId="{D71E9FC4-67FA-4C82-BEF9-B3EABBD8ADCB}" srcOrd="0" destOrd="0" presId="urn:microsoft.com/office/officeart/2005/8/layout/chevron2"/>
    <dgm:cxn modelId="{309ACABE-F228-4642-B340-A4A78129CD0A}" srcId="{F96AF0B4-6158-4FA4-9CB1-1D0A5839D896}" destId="{718771DC-ADD4-4905-AA95-90A4927A4FAF}" srcOrd="5" destOrd="0" parTransId="{9D02CF28-44F3-451F-B279-CA6EB5AB2B52}" sibTransId="{3BED8E70-269F-49AA-BC59-4B47D29731F6}"/>
    <dgm:cxn modelId="{B39319EC-A495-4C77-9772-73FDE880B200}" type="presOf" srcId="{9E6AD39B-19A4-49F1-B233-6C43D2F9986B}" destId="{2270C31D-B5EA-47AB-A801-5B200F39F21D}" srcOrd="0" destOrd="0" presId="urn:microsoft.com/office/officeart/2005/8/layout/chevron2"/>
    <dgm:cxn modelId="{6886563B-9C85-44C9-8B1F-9A07168BA34B}" type="presOf" srcId="{BFF02159-71EC-47D6-BD41-8B50C23815C0}" destId="{8E46746C-0B17-4083-8DF3-5383A2A5C8B5}" srcOrd="0" destOrd="0" presId="urn:microsoft.com/office/officeart/2005/8/layout/chevron2"/>
    <dgm:cxn modelId="{F61728E8-66E9-4C1C-B144-C8E07F1C9F4E}" srcId="{1C2D6504-56E3-4692-8354-D43ABE42DE5D}" destId="{010536F7-7135-4F96-A3F7-5658BBDE8ED0}" srcOrd="0" destOrd="0" parTransId="{895F4F6A-5DD1-48FC-A4C6-4117384BE5DE}" sibTransId="{91916452-5B86-4AFC-A16B-2B1414CDAF76}"/>
    <dgm:cxn modelId="{9995974E-8D57-4A7F-9479-6BD68952148E}" type="presOf" srcId="{E7862245-DC71-49B5-9A36-B67286D16D97}" destId="{337F37FB-3F2F-4436-A053-10A2213E078A}" srcOrd="0" destOrd="0" presId="urn:microsoft.com/office/officeart/2005/8/layout/chevron2"/>
    <dgm:cxn modelId="{CF7BBC77-F396-4BEF-84CF-854665F1D915}" srcId="{DF1D35FA-004E-488B-BC3F-EBAA1620F27F}" destId="{BFE18722-6FF5-4AC5-8AC7-35B7E764A2CD}" srcOrd="0" destOrd="0" parTransId="{C173BF55-2E31-4CD7-ABFD-096198912DCF}" sibTransId="{C7633007-0FFE-4B4E-88A3-F193DF0D43EB}"/>
    <dgm:cxn modelId="{68723871-7171-49F7-BD3D-CA9C7EDF9DC7}" srcId="{F96AF0B4-6158-4FA4-9CB1-1D0A5839D896}" destId="{9E6AD39B-19A4-49F1-B233-6C43D2F9986B}" srcOrd="6" destOrd="0" parTransId="{621791AF-0217-4534-9E63-B0BA5D164DEB}" sibTransId="{2AF8D7A9-E9C2-4657-9CD6-9F7948CECD75}"/>
    <dgm:cxn modelId="{A3C0F5EE-C36C-4C4C-AA8D-3FE1C8EEC0DF}" type="presOf" srcId="{718771DC-ADD4-4905-AA95-90A4927A4FAF}" destId="{0BD51BF7-4B50-4074-B03B-312E1A14A73D}" srcOrd="0" destOrd="0" presId="urn:microsoft.com/office/officeart/2005/8/layout/chevron2"/>
    <dgm:cxn modelId="{EE2844B5-4477-4882-9408-BA9E7653669A}" type="presOf" srcId="{66295FCB-303B-4539-86B6-AA52C83F2DF1}" destId="{ADF62B51-BF71-4C50-8A71-793401F6139C}" srcOrd="0" destOrd="0" presId="urn:microsoft.com/office/officeart/2005/8/layout/chevron2"/>
    <dgm:cxn modelId="{CBEB314C-1507-4CCE-B1AA-A7D6F3A25485}" srcId="{F96AF0B4-6158-4FA4-9CB1-1D0A5839D896}" destId="{BFF02159-71EC-47D6-BD41-8B50C23815C0}" srcOrd="3" destOrd="0" parTransId="{F6E0D1E4-9EDB-495B-B7F1-43E857D68B9F}" sibTransId="{C277D92A-408F-4825-A369-F4B3BFF5DE73}"/>
    <dgm:cxn modelId="{C50A2600-C303-4A15-A09C-AD529004606E}" type="presOf" srcId="{6A871818-078D-4D9E-8D80-332FB3B019E3}" destId="{6BACDB79-1E31-456C-A080-605C988BB0C0}" srcOrd="0" destOrd="0" presId="urn:microsoft.com/office/officeart/2005/8/layout/chevron2"/>
    <dgm:cxn modelId="{060ED2B1-EA49-4F80-A2D3-8E1125C26E53}" srcId="{F5F4E00B-CFDD-42A6-8145-E30C4C91D7E3}" destId="{E7862245-DC71-49B5-9A36-B67286D16D97}" srcOrd="0" destOrd="0" parTransId="{5BB29BB8-ACFE-4284-AC86-327138A6B76A}" sibTransId="{D27A1879-DF71-47C1-AB98-D2506DC1EA10}"/>
    <dgm:cxn modelId="{20D7E42E-15CE-4FB3-BAC8-24285C3EF7A7}" srcId="{F96AF0B4-6158-4FA4-9CB1-1D0A5839D896}" destId="{2C75A781-5D39-4FAB-80D7-B55F009D4BD5}" srcOrd="2" destOrd="0" parTransId="{48C965D8-30D8-4AE1-9E72-BF3BD96B1E26}" sibTransId="{B13402EA-5891-4C43-8786-D7D86FE38CBA}"/>
    <dgm:cxn modelId="{420E4C34-43ED-4F20-A380-735D3AA8AB33}" type="presOf" srcId="{AA5412B5-CE10-4D42-B6C3-9EB5B2F08B79}" destId="{E04ADA4E-A3E0-458E-930D-3366457CB80E}" srcOrd="0" destOrd="0" presId="urn:microsoft.com/office/officeart/2005/8/layout/chevron2"/>
    <dgm:cxn modelId="{148870E6-3FCF-43A1-90DD-DEB9F1616C36}" type="presOf" srcId="{F96AF0B4-6158-4FA4-9CB1-1D0A5839D896}" destId="{12F32BD3-2BA3-4E00-AD1A-41CBAA98340A}" srcOrd="0" destOrd="0" presId="urn:microsoft.com/office/officeart/2005/8/layout/chevron2"/>
    <dgm:cxn modelId="{2EB960DA-BB36-4E4C-9806-422B90CBD323}" srcId="{F96AF0B4-6158-4FA4-9CB1-1D0A5839D896}" destId="{1C2D6504-56E3-4692-8354-D43ABE42DE5D}" srcOrd="4" destOrd="0" parTransId="{1C736F3C-BB1E-472C-84B9-C1F8DCD59705}" sibTransId="{B0547144-3953-4633-A73A-802A2C185E66}"/>
    <dgm:cxn modelId="{AFDECC66-5283-47E9-A59F-3D5248AE461C}" srcId="{BFF02159-71EC-47D6-BD41-8B50C23815C0}" destId="{42C5EE6C-F643-4382-AF03-7086750F16B6}" srcOrd="0" destOrd="0" parTransId="{631543F6-5869-4004-A7BD-AAD3A87B3DF8}" sibTransId="{C5E77A79-3777-457C-B330-E011E89B6450}"/>
    <dgm:cxn modelId="{3980ABFC-28E3-48E7-8D8D-1056C16B1E7B}" srcId="{718771DC-ADD4-4905-AA95-90A4927A4FAF}" destId="{6A871818-078D-4D9E-8D80-332FB3B019E3}" srcOrd="0" destOrd="0" parTransId="{21A49403-F6B0-474E-B687-BAD72D33A6A1}" sibTransId="{B5EED541-6FFC-44DB-8AB6-E63F2CCD6179}"/>
    <dgm:cxn modelId="{3F514A84-DEF9-4750-BCC3-D0B09A2ABD2F}" srcId="{F96AF0B4-6158-4FA4-9CB1-1D0A5839D896}" destId="{AA5412B5-CE10-4D42-B6C3-9EB5B2F08B79}" srcOrd="0" destOrd="0" parTransId="{4A5B3237-0564-49E2-B106-1222FB66C576}" sibTransId="{3E33D575-CAEB-4797-8693-A8C5A0033EEC}"/>
    <dgm:cxn modelId="{4313F160-B583-4B62-978F-772D61A2218B}" type="presOf" srcId="{010536F7-7135-4F96-A3F7-5658BBDE8ED0}" destId="{CD8C5551-09DF-4CD5-B963-1D898E83A048}" srcOrd="0" destOrd="0" presId="urn:microsoft.com/office/officeart/2005/8/layout/chevron2"/>
    <dgm:cxn modelId="{A24C4CE0-8385-409A-A7F3-686DD6E4A8D7}" type="presOf" srcId="{1C2D6504-56E3-4692-8354-D43ABE42DE5D}" destId="{DB572B49-039F-481D-9B79-5C6674E5D3DA}" srcOrd="0" destOrd="0" presId="urn:microsoft.com/office/officeart/2005/8/layout/chevron2"/>
    <dgm:cxn modelId="{8FDA00F4-6FE9-42C0-B699-33A9251CC555}" type="presOf" srcId="{F5F4E00B-CFDD-42A6-8145-E30C4C91D7E3}" destId="{114504F2-F29F-400C-8E18-EF257E3F21D2}" srcOrd="0" destOrd="0" presId="urn:microsoft.com/office/officeart/2005/8/layout/chevron2"/>
    <dgm:cxn modelId="{08F206CD-1761-45DA-8EA2-C2CC4A352787}" srcId="{2C75A781-5D39-4FAB-80D7-B55F009D4BD5}" destId="{D625BC5D-005E-4461-AB9B-458ECF0E2832}" srcOrd="0" destOrd="0" parTransId="{C2C2992F-C5D7-4E01-9221-33069CDEED64}" sibTransId="{230198F4-77CB-4569-86ED-EC822D4E50F2}"/>
    <dgm:cxn modelId="{92FEA88A-758B-4AAE-8D54-CFC8DAA0D2F7}" type="presOf" srcId="{2C75A781-5D39-4FAB-80D7-B55F009D4BD5}" destId="{F1ED5EAA-DAFE-4BFE-8404-E193813AB334}" srcOrd="0" destOrd="0" presId="urn:microsoft.com/office/officeart/2005/8/layout/chevron2"/>
    <dgm:cxn modelId="{738C582C-B3CA-41F5-839B-5108B1969551}" type="presOf" srcId="{02718B02-57DF-4F06-B010-471EEC335C25}" destId="{904E1576-F1FA-4054-8911-48E4E6626A2C}" srcOrd="0" destOrd="0" presId="urn:microsoft.com/office/officeart/2005/8/layout/chevron2"/>
    <dgm:cxn modelId="{78100E49-2EB9-4B1A-911C-11885D874C9E}" type="presParOf" srcId="{12F32BD3-2BA3-4E00-AD1A-41CBAA98340A}" destId="{EC63F869-5B22-4796-8C78-58D0F7AE86B0}" srcOrd="0" destOrd="0" presId="urn:microsoft.com/office/officeart/2005/8/layout/chevron2"/>
    <dgm:cxn modelId="{8CD5B8E7-423B-42B0-824A-B9FB8C57E58B}" type="presParOf" srcId="{EC63F869-5B22-4796-8C78-58D0F7AE86B0}" destId="{E04ADA4E-A3E0-458E-930D-3366457CB80E}" srcOrd="0" destOrd="0" presId="urn:microsoft.com/office/officeart/2005/8/layout/chevron2"/>
    <dgm:cxn modelId="{B692EBA7-F8CA-4279-8E84-0493EA4BEC7A}" type="presParOf" srcId="{EC63F869-5B22-4796-8C78-58D0F7AE86B0}" destId="{904E1576-F1FA-4054-8911-48E4E6626A2C}" srcOrd="1" destOrd="0" presId="urn:microsoft.com/office/officeart/2005/8/layout/chevron2"/>
    <dgm:cxn modelId="{6FA15D20-A784-45A0-B2AA-16ACFE55B4A4}" type="presParOf" srcId="{12F32BD3-2BA3-4E00-AD1A-41CBAA98340A}" destId="{A4E958D1-2DA1-4892-A794-60B88157A4D4}" srcOrd="1" destOrd="0" presId="urn:microsoft.com/office/officeart/2005/8/layout/chevron2"/>
    <dgm:cxn modelId="{82CADFFB-4A96-4EDA-8121-4B8DAC241833}" type="presParOf" srcId="{12F32BD3-2BA3-4E00-AD1A-41CBAA98340A}" destId="{C4AC5A86-2BA1-451D-A306-FC4035DF8E95}" srcOrd="2" destOrd="0" presId="urn:microsoft.com/office/officeart/2005/8/layout/chevron2"/>
    <dgm:cxn modelId="{E79953A8-0B77-41DB-9FDC-91F524C2EBB8}" type="presParOf" srcId="{C4AC5A86-2BA1-451D-A306-FC4035DF8E95}" destId="{733929EC-DD6E-4DC1-A0D7-06CC4AD45CD6}" srcOrd="0" destOrd="0" presId="urn:microsoft.com/office/officeart/2005/8/layout/chevron2"/>
    <dgm:cxn modelId="{C2287D9B-8768-4060-9130-68FD72B54DC8}" type="presParOf" srcId="{C4AC5A86-2BA1-451D-A306-FC4035DF8E95}" destId="{6F4B93FC-0242-4579-AFC4-11EE9565A393}" srcOrd="1" destOrd="0" presId="urn:microsoft.com/office/officeart/2005/8/layout/chevron2"/>
    <dgm:cxn modelId="{95D79608-4A04-4A1F-88C2-B5663D0203FD}" type="presParOf" srcId="{12F32BD3-2BA3-4E00-AD1A-41CBAA98340A}" destId="{0859F09B-D506-458A-90DD-17E7A3BE8422}" srcOrd="3" destOrd="0" presId="urn:microsoft.com/office/officeart/2005/8/layout/chevron2"/>
    <dgm:cxn modelId="{4352C4E3-5CBE-4FB4-ADEE-E886D6F415B9}" type="presParOf" srcId="{12F32BD3-2BA3-4E00-AD1A-41CBAA98340A}" destId="{8EE74731-E26A-4B91-9AA0-D156A9CAD97B}" srcOrd="4" destOrd="0" presId="urn:microsoft.com/office/officeart/2005/8/layout/chevron2"/>
    <dgm:cxn modelId="{B997870D-5B47-4BCF-B3B1-CFD44007B847}" type="presParOf" srcId="{8EE74731-E26A-4B91-9AA0-D156A9CAD97B}" destId="{F1ED5EAA-DAFE-4BFE-8404-E193813AB334}" srcOrd="0" destOrd="0" presId="urn:microsoft.com/office/officeart/2005/8/layout/chevron2"/>
    <dgm:cxn modelId="{41194158-0E52-4004-B069-94DCED9C10D0}" type="presParOf" srcId="{8EE74731-E26A-4B91-9AA0-D156A9CAD97B}" destId="{37B465AE-2F7F-4D5E-AC7B-306884AE7B26}" srcOrd="1" destOrd="0" presId="urn:microsoft.com/office/officeart/2005/8/layout/chevron2"/>
    <dgm:cxn modelId="{515F3393-652E-4ED9-AF45-B7E6CF1875C7}" type="presParOf" srcId="{12F32BD3-2BA3-4E00-AD1A-41CBAA98340A}" destId="{3046AADF-C56F-46F8-9159-8639F358A477}" srcOrd="5" destOrd="0" presId="urn:microsoft.com/office/officeart/2005/8/layout/chevron2"/>
    <dgm:cxn modelId="{7B88868B-A50E-4206-925E-0E24DAA5B2AD}" type="presParOf" srcId="{12F32BD3-2BA3-4E00-AD1A-41CBAA98340A}" destId="{77D3FA46-4B52-416B-8AC6-CC057CA6E7B9}" srcOrd="6" destOrd="0" presId="urn:microsoft.com/office/officeart/2005/8/layout/chevron2"/>
    <dgm:cxn modelId="{8CB7E730-6975-46B0-9FAE-F401956649F7}" type="presParOf" srcId="{77D3FA46-4B52-416B-8AC6-CC057CA6E7B9}" destId="{8E46746C-0B17-4083-8DF3-5383A2A5C8B5}" srcOrd="0" destOrd="0" presId="urn:microsoft.com/office/officeart/2005/8/layout/chevron2"/>
    <dgm:cxn modelId="{15B1B0F0-4E31-4BCF-AF1A-7E78484EBB38}" type="presParOf" srcId="{77D3FA46-4B52-416B-8AC6-CC057CA6E7B9}" destId="{D71E9FC4-67FA-4C82-BEF9-B3EABBD8ADCB}" srcOrd="1" destOrd="0" presId="urn:microsoft.com/office/officeart/2005/8/layout/chevron2"/>
    <dgm:cxn modelId="{20A609AB-73CD-45C2-9714-74FADA0CBB7C}" type="presParOf" srcId="{12F32BD3-2BA3-4E00-AD1A-41CBAA98340A}" destId="{705154C5-0452-4F5F-852E-DD99087A900F}" srcOrd="7" destOrd="0" presId="urn:microsoft.com/office/officeart/2005/8/layout/chevron2"/>
    <dgm:cxn modelId="{211E7860-C35B-4ACA-8E3F-98E0E2F2A873}" type="presParOf" srcId="{12F32BD3-2BA3-4E00-AD1A-41CBAA98340A}" destId="{71BE7F18-B68A-4326-B87F-A10928187E54}" srcOrd="8" destOrd="0" presId="urn:microsoft.com/office/officeart/2005/8/layout/chevron2"/>
    <dgm:cxn modelId="{5851141A-BC03-45F0-A448-98564DD0E9CD}" type="presParOf" srcId="{71BE7F18-B68A-4326-B87F-A10928187E54}" destId="{DB572B49-039F-481D-9B79-5C6674E5D3DA}" srcOrd="0" destOrd="0" presId="urn:microsoft.com/office/officeart/2005/8/layout/chevron2"/>
    <dgm:cxn modelId="{F46D4291-7746-4EDC-8D46-D97AFFDA4AC5}" type="presParOf" srcId="{71BE7F18-B68A-4326-B87F-A10928187E54}" destId="{CD8C5551-09DF-4CD5-B963-1D898E83A048}" srcOrd="1" destOrd="0" presId="urn:microsoft.com/office/officeart/2005/8/layout/chevron2"/>
    <dgm:cxn modelId="{0D21EDDD-476B-4152-8E17-89460211C1D9}" type="presParOf" srcId="{12F32BD3-2BA3-4E00-AD1A-41CBAA98340A}" destId="{663C93BB-EDCF-4417-855B-251AC41309D5}" srcOrd="9" destOrd="0" presId="urn:microsoft.com/office/officeart/2005/8/layout/chevron2"/>
    <dgm:cxn modelId="{366ED64C-707A-458F-A719-4E0EAC909731}" type="presParOf" srcId="{12F32BD3-2BA3-4E00-AD1A-41CBAA98340A}" destId="{7B03AFEB-0CD5-434F-9F1D-FEF017652330}" srcOrd="10" destOrd="0" presId="urn:microsoft.com/office/officeart/2005/8/layout/chevron2"/>
    <dgm:cxn modelId="{91D69633-CA76-4800-8A66-427BECF475AC}" type="presParOf" srcId="{7B03AFEB-0CD5-434F-9F1D-FEF017652330}" destId="{0BD51BF7-4B50-4074-B03B-312E1A14A73D}" srcOrd="0" destOrd="0" presId="urn:microsoft.com/office/officeart/2005/8/layout/chevron2"/>
    <dgm:cxn modelId="{B8FA5560-F3BA-49A5-A3B7-5EA0E25FA635}" type="presParOf" srcId="{7B03AFEB-0CD5-434F-9F1D-FEF017652330}" destId="{6BACDB79-1E31-456C-A080-605C988BB0C0}" srcOrd="1" destOrd="0" presId="urn:microsoft.com/office/officeart/2005/8/layout/chevron2"/>
    <dgm:cxn modelId="{3EC95E4C-609C-4E41-A2A3-DFF7929637C9}" type="presParOf" srcId="{12F32BD3-2BA3-4E00-AD1A-41CBAA98340A}" destId="{45007A50-CF23-48C3-8408-32F2069A43CB}" srcOrd="11" destOrd="0" presId="urn:microsoft.com/office/officeart/2005/8/layout/chevron2"/>
    <dgm:cxn modelId="{C143B8A6-AC77-4012-A6D3-46B2C4D39A0C}" type="presParOf" srcId="{12F32BD3-2BA3-4E00-AD1A-41CBAA98340A}" destId="{D436D160-CF4A-430E-9B60-C6E3AE54BC78}" srcOrd="12" destOrd="0" presId="urn:microsoft.com/office/officeart/2005/8/layout/chevron2"/>
    <dgm:cxn modelId="{ACD25BA7-16D5-4EA5-9C60-DCA8AA3223E1}" type="presParOf" srcId="{D436D160-CF4A-430E-9B60-C6E3AE54BC78}" destId="{2270C31D-B5EA-47AB-A801-5B200F39F21D}" srcOrd="0" destOrd="0" presId="urn:microsoft.com/office/officeart/2005/8/layout/chevron2"/>
    <dgm:cxn modelId="{BF2711D8-DB14-418F-AD6E-185C9BE02465}" type="presParOf" srcId="{D436D160-CF4A-430E-9B60-C6E3AE54BC78}" destId="{ADF62B51-BF71-4C50-8A71-793401F6139C}" srcOrd="1" destOrd="0" presId="urn:microsoft.com/office/officeart/2005/8/layout/chevron2"/>
    <dgm:cxn modelId="{F378001B-E8CA-4229-9B7E-7751A3838530}" type="presParOf" srcId="{12F32BD3-2BA3-4E00-AD1A-41CBAA98340A}" destId="{8213AE30-DF5D-4BC5-89DE-F299C21E8B8F}" srcOrd="13" destOrd="0" presId="urn:microsoft.com/office/officeart/2005/8/layout/chevron2"/>
    <dgm:cxn modelId="{79B77074-2CB0-4766-B8B3-115A48AF8927}" type="presParOf" srcId="{12F32BD3-2BA3-4E00-AD1A-41CBAA98340A}" destId="{1E442FB2-D930-4EF7-8B7C-35016C866F5C}" srcOrd="14" destOrd="0" presId="urn:microsoft.com/office/officeart/2005/8/layout/chevron2"/>
    <dgm:cxn modelId="{37BF8EB0-A7B1-4CED-9D2F-393012FAC2DB}" type="presParOf" srcId="{1E442FB2-D930-4EF7-8B7C-35016C866F5C}" destId="{114504F2-F29F-400C-8E18-EF257E3F21D2}" srcOrd="0" destOrd="0" presId="urn:microsoft.com/office/officeart/2005/8/layout/chevron2"/>
    <dgm:cxn modelId="{0DEA7B75-306F-406B-9BB1-32754FC5CB24}" type="presParOf" srcId="{1E442FB2-D930-4EF7-8B7C-35016C866F5C}" destId="{337F37FB-3F2F-4436-A053-10A2213E078A}" srcOrd="1" destOrd="0" presId="urn:microsoft.com/office/officeart/2005/8/layout/chevron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29.11.2015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92%D1%8B%D0%B3%D0%BE%D1%82%D1%81%D0%BA%D0%B8%D0%B9,_%D0%9B%D0%B5%D0%B2_%D0%A1%D0%B5%D0%BC%D1%91%D0%BD%D0%BE%D0%B2%D0%B8%D1%87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A4%D0%B0%D0%B9%D0%BB:Galperin_Petr_Yakovlevich.jpg" TargetMode="External"/><Relationship Id="rId7" Type="http://schemas.openxmlformats.org/officeDocument/2006/relationships/image" Target="../media/image8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2.xml"/><Relationship Id="rId13" Type="http://schemas.openxmlformats.org/officeDocument/2006/relationships/diagramColors" Target="../diagrams/colors3.xml"/><Relationship Id="rId3" Type="http://schemas.openxmlformats.org/officeDocument/2006/relationships/diagramLayout" Target="../diagrams/layout1.xml"/><Relationship Id="rId7" Type="http://schemas.openxmlformats.org/officeDocument/2006/relationships/diagramLayout" Target="../diagrams/layout2.xml"/><Relationship Id="rId12" Type="http://schemas.openxmlformats.org/officeDocument/2006/relationships/diagramQuickStyle" Target="../diagrams/quickStyle3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2.xml"/><Relationship Id="rId11" Type="http://schemas.openxmlformats.org/officeDocument/2006/relationships/diagramLayout" Target="../diagrams/layout3.xml"/><Relationship Id="rId5" Type="http://schemas.openxmlformats.org/officeDocument/2006/relationships/diagramColors" Target="../diagrams/colors1.xml"/><Relationship Id="rId10" Type="http://schemas.openxmlformats.org/officeDocument/2006/relationships/diagramData" Target="../diagrams/data3.xml"/><Relationship Id="rId4" Type="http://schemas.openxmlformats.org/officeDocument/2006/relationships/diagramQuickStyle" Target="../diagrams/quickStyle1.xml"/><Relationship Id="rId9" Type="http://schemas.openxmlformats.org/officeDocument/2006/relationships/diagramColors" Target="../diagrams/colors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&amp;Fcy;&amp;ocy;&amp;ncy; &amp;dcy;&amp;lcy;&amp;yacy; &amp;pcy;&amp;rcy;&amp;iecy; - &amp;Vcy;&amp;scy;&amp;iecy; &amp;ucy;&amp;chcy;&amp;iecy;&amp;bcy;&amp;ncy;&amp;icy;&amp;kcy;&amp;icy; &amp;ncy;&amp;acy; &amp;ocy;&amp;dcy;&amp;ncy;&amp;ocy;&amp;mcy; &amp;scy;&amp;acy;&amp;jcy;&amp;tcy;&amp;iecy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28660" y="0"/>
            <a:ext cx="9144000" cy="6858000"/>
          </a:xfrm>
          <a:prstGeom prst="rect">
            <a:avLst/>
          </a:prstGeom>
          <a:noFill/>
        </p:spPr>
      </p:pic>
      <p:sp>
        <p:nvSpPr>
          <p:cNvPr id="7" name="Заголовок 1"/>
          <p:cNvSpPr txBox="1">
            <a:spLocks/>
          </p:cNvSpPr>
          <p:nvPr/>
        </p:nvSpPr>
        <p:spPr>
          <a:xfrm>
            <a:off x="500034" y="1214422"/>
            <a:ext cx="8278688" cy="292895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8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Системно - деятельностный подход при организации обучения </a:t>
            </a:r>
            <a:endParaRPr kumimoji="0" lang="ru-RU" sz="4800" b="0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" descr="&amp;Fcy;&amp;ocy;&amp;ncy;&amp;ycy; &amp;dcy;&amp;lcy;&amp;yacy; &amp;pcy;&amp;rcy;&amp;iecy;&amp;zcy;&amp;iecy;&amp;ncy;&amp;tcy;&amp;acy;&amp;tscy;&amp;icy;&amp;jcy; &amp;Zcy;&amp;acy;&amp;mcy;&amp;iecy;&amp;tcy;&amp;kcy;&amp;icy; &amp;pcy;&amp;icy;&amp;scy;&amp;acy;&amp;kcy;&amp;icy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6894"/>
            <a:ext cx="9144000" cy="6884894"/>
          </a:xfrm>
          <a:prstGeom prst="rect">
            <a:avLst/>
          </a:prstGeom>
          <a:noFill/>
        </p:spPr>
      </p:pic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539552" y="3982417"/>
            <a:ext cx="748883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lang="ru-RU" sz="2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Заголовок 14"/>
          <p:cNvSpPr>
            <a:spLocks noGrp="1"/>
          </p:cNvSpPr>
          <p:nvPr>
            <p:ph type="title"/>
          </p:nvPr>
        </p:nvSpPr>
        <p:spPr>
          <a:xfrm>
            <a:off x="323528" y="188640"/>
            <a:ext cx="7344816" cy="1143000"/>
          </a:xfrm>
        </p:spPr>
        <p:txBody>
          <a:bodyPr>
            <a:noAutofit/>
          </a:bodyPr>
          <a:lstStyle/>
          <a:p>
            <a:r>
              <a:rPr lang="ru-RU" sz="22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Структура     урока  </a:t>
            </a:r>
            <a:r>
              <a:rPr lang="ru-RU" sz="2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«открытия» нового знания</a:t>
            </a:r>
            <a:r>
              <a:rPr lang="ru-RU" sz="22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  в     технологии </a:t>
            </a:r>
            <a:r>
              <a:rPr lang="ru-RU" sz="2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системно - деятельностного </a:t>
            </a:r>
            <a:r>
              <a:rPr lang="ru-RU" sz="22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подхода выглядит следующим образом: </a:t>
            </a:r>
            <a:endParaRPr lang="ru-RU" sz="2200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3" name="Схема 12"/>
          <p:cNvGraphicFramePr/>
          <p:nvPr/>
        </p:nvGraphicFramePr>
        <p:xfrm>
          <a:off x="395536" y="1412776"/>
          <a:ext cx="7200800" cy="53012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2" descr="&amp;Fcy;&amp;ocy;&amp;ncy;&amp;ycy; &amp;dcy;&amp;lcy;&amp;yacy; &amp;pcy;&amp;rcy;&amp;iecy;&amp;zcy;&amp;iecy;&amp;ncy;&amp;tcy;&amp;acy;&amp;tscy;&amp;icy;&amp;jcy; &amp;Zcy;&amp;acy;&amp;mcy;&amp;iecy;&amp;tcy;&amp;kcy;&amp;icy; &amp;pcy;&amp;icy;&amp;scy;&amp;acy;&amp;kcy;&amp;icy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45032" y="0"/>
            <a:ext cx="9289032" cy="6994095"/>
          </a:xfrm>
          <a:prstGeom prst="rect">
            <a:avLst/>
          </a:prstGeom>
          <a:noFill/>
        </p:spPr>
      </p:pic>
      <p:pic>
        <p:nvPicPr>
          <p:cNvPr id="4" name="Picture 7" descr="&amp;Fcy;&amp;Gcy;&amp;Ocy;&amp;Scy;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188640"/>
            <a:ext cx="3952113" cy="4769087"/>
          </a:xfrm>
          <a:prstGeom prst="rect">
            <a:avLst/>
          </a:prstGeom>
          <a:noFill/>
        </p:spPr>
      </p:pic>
      <p:sp>
        <p:nvSpPr>
          <p:cNvPr id="10" name="Овальная выноска 9"/>
          <p:cNvSpPr/>
          <p:nvPr/>
        </p:nvSpPr>
        <p:spPr>
          <a:xfrm>
            <a:off x="4067944" y="0"/>
            <a:ext cx="3312368" cy="2376264"/>
          </a:xfrm>
          <a:prstGeom prst="wedgeEllipseCallout">
            <a:avLst>
              <a:gd name="adj1" fmla="val -62109"/>
              <a:gd name="adj2" fmla="val 6576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формирование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знаний в соответствии с новыми стандартами</a:t>
            </a:r>
          </a:p>
        </p:txBody>
      </p:sp>
      <p:sp>
        <p:nvSpPr>
          <p:cNvPr id="11" name="Овальная выноска 10"/>
          <p:cNvSpPr/>
          <p:nvPr/>
        </p:nvSpPr>
        <p:spPr>
          <a:xfrm>
            <a:off x="5868144" y="2924944"/>
            <a:ext cx="2952328" cy="2160240"/>
          </a:xfrm>
          <a:prstGeom prst="wedgeEllipseCallout">
            <a:avLst>
              <a:gd name="adj1" fmla="val -92202"/>
              <a:gd name="adj2" fmla="val -52478"/>
            </a:avLst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формирование универсальных действий, обеспечивающих все учебные предметы</a:t>
            </a:r>
          </a:p>
        </p:txBody>
      </p:sp>
      <p:sp>
        <p:nvSpPr>
          <p:cNvPr id="12" name="Овальная выноска 11"/>
          <p:cNvSpPr/>
          <p:nvPr/>
        </p:nvSpPr>
        <p:spPr>
          <a:xfrm>
            <a:off x="2771800" y="4625752"/>
            <a:ext cx="3960440" cy="2232248"/>
          </a:xfrm>
          <a:prstGeom prst="wedgeEllipseCallout">
            <a:avLst>
              <a:gd name="adj1" fmla="val -67182"/>
              <a:gd name="adj2" fmla="val -72164"/>
            </a:avLst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формирование компетенций, позволяющих ученикам действовать в новой обстановке на качественно высоком уровне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" descr="&amp;Fcy;&amp;ocy;&amp;ncy;&amp;ycy; &amp;dcy;&amp;lcy;&amp;yacy; &amp;pcy;&amp;rcy;&amp;iecy;&amp;zcy;&amp;iecy;&amp;ncy;&amp;tcy;&amp;acy;&amp;tscy;&amp;icy;&amp;jcy; &amp;Zcy;&amp;acy;&amp;mcy;&amp;iecy;&amp;tcy;&amp;kcy;&amp;icy; &amp;pcy;&amp;icy;&amp;scy;&amp;acy;&amp;kcy;&amp;icy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14338"/>
            <a:ext cx="9144000" cy="6884894"/>
          </a:xfrm>
          <a:prstGeom prst="rect">
            <a:avLst/>
          </a:prstGeom>
          <a:noFill/>
        </p:spPr>
      </p:pic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776293" y="158442"/>
            <a:ext cx="7114383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b="1" i="1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Культурно – исторический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b="1" i="1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системно – </a:t>
            </a:r>
            <a:r>
              <a:rPr lang="ru-RU" sz="3600" b="1" i="1" dirty="0" err="1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деятельностный</a:t>
            </a:r>
            <a:r>
              <a:rPr lang="ru-RU" sz="3600" b="1" i="1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подход</a:t>
            </a:r>
            <a:endParaRPr lang="ru-RU" sz="3600" dirty="0" smtClean="0"/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3500430" y="1857365"/>
            <a:ext cx="4786346" cy="4216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i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Системно-деятельностный</a:t>
            </a:r>
            <a:r>
              <a:rPr lang="ru-RU" sz="24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подход ориентируется на отечественную советско-российскую психолого-педагогическую науку и уходит корнями в культурно-историческую </a:t>
            </a:r>
            <a:r>
              <a:rPr lang="ru-RU" sz="24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теорию известного </a:t>
            </a:r>
            <a:r>
              <a:rPr lang="ru-RU" sz="24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отечественного психолога </a:t>
            </a:r>
            <a:r>
              <a:rPr lang="ru-RU" sz="24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Льва Семеновича </a:t>
            </a:r>
            <a:r>
              <a:rPr lang="ru-RU" sz="2400" b="1" i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Выготского</a:t>
            </a:r>
            <a:r>
              <a:rPr lang="ru-RU" sz="24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2800" b="1" i="1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2" descr="http://go.imgsmail.ru/imgpreview?key=http%3A//upload.wikimedia.org/wikipedia/ru/5/5f/Melekhov.jpg&amp;mb=ppl&amp;l=http%3A//go.imgsmail.ru/img/mail/avatar.png&amp;q=90&amp;w=100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7158" y="1428736"/>
            <a:ext cx="2928958" cy="464347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" descr="&amp;Fcy;&amp;ocy;&amp;ncy;&amp;ycy; &amp;dcy;&amp;lcy;&amp;yacy; &amp;pcy;&amp;rcy;&amp;iecy;&amp;zcy;&amp;iecy;&amp;ncy;&amp;tcy;&amp;acy;&amp;tscy;&amp;icy;&amp;jcy; &amp;Zcy;&amp;acy;&amp;mcy;&amp;iecy;&amp;tcy;&amp;kcy;&amp;icy; &amp;pcy;&amp;icy;&amp;scy;&amp;acy;&amp;kcy;&amp;icy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6894"/>
            <a:ext cx="9144000" cy="6884894"/>
          </a:xfrm>
          <a:prstGeom prst="rect">
            <a:avLst/>
          </a:prstGeom>
          <a:noFill/>
        </p:spPr>
      </p:pic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1071538" y="404664"/>
            <a:ext cx="6643734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32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Основоположники </a:t>
            </a:r>
            <a:r>
              <a:rPr lang="ru-RU" sz="32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теории </a:t>
            </a:r>
          </a:p>
          <a:p>
            <a:pPr algn="ctr"/>
            <a:r>
              <a:rPr lang="ru-RU" sz="3200" b="1" i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деятельностного</a:t>
            </a:r>
            <a:r>
              <a:rPr lang="ru-RU" sz="32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подхода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 rot="10800000" flipV="1">
            <a:off x="467544" y="1966193"/>
            <a:ext cx="662473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2000" dirty="0"/>
              <a:t> </a:t>
            </a:r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1571604" y="1500174"/>
            <a:ext cx="5786478" cy="51398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Гальперин 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П.Я. создал  теорию поэтапного формирования умственных действий.</a:t>
            </a:r>
          </a:p>
          <a:p>
            <a:pPr algn="just">
              <a:buNone/>
            </a:pPr>
            <a:endParaRPr lang="ru-RU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just"/>
            <a:r>
              <a:rPr lang="ru-RU" b="1" dirty="0" err="1" smtClean="0">
                <a:solidFill>
                  <a:schemeClr val="accent1">
                    <a:lumMod val="50000"/>
                  </a:schemeClr>
                </a:solidFill>
              </a:rPr>
              <a:t>Асмоловым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 А.Г. 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обоснована 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теория развивающего вариативного образования, способствовавшая изменению социального статуса психологии в сфере 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образования.</a:t>
            </a:r>
            <a:endParaRPr lang="ru-RU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just">
              <a:buNone/>
            </a:pPr>
            <a:endParaRPr lang="ru-RU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just"/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В.В. Давыдов разработал теорию учебной деятельности, опирающуюся на понятие содержательного обобщения. </a:t>
            </a:r>
          </a:p>
          <a:p>
            <a:pPr algn="just"/>
            <a:endParaRPr lang="ru-RU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just"/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  Д.Б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. </a:t>
            </a:r>
            <a:r>
              <a:rPr lang="ru-RU" b="1" dirty="0" err="1" smtClean="0">
                <a:solidFill>
                  <a:schemeClr val="accent1">
                    <a:lumMod val="50000"/>
                  </a:schemeClr>
                </a:solidFill>
              </a:rPr>
              <a:t>Эльконин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 создал концепцию периодизации психического развития, основанием которой служит понятие ведущая деятельность. Разработал также психологическую теории игры, исследовал формирование личности ребенка.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8" descr="Galperin Petr Yakovlevich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14282" y="500042"/>
            <a:ext cx="1357322" cy="1635430"/>
          </a:xfrm>
          <a:prstGeom prst="rect">
            <a:avLst/>
          </a:prstGeom>
          <a:noFill/>
        </p:spPr>
      </p:pic>
      <p:pic>
        <p:nvPicPr>
          <p:cNvPr id="8" name="Picture 4" descr="Даниил Борисович Эльконин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7500958" y="4929198"/>
            <a:ext cx="1439542" cy="1571636"/>
          </a:xfrm>
          <a:prstGeom prst="rect">
            <a:avLst/>
          </a:prstGeom>
          <a:noFill/>
        </p:spPr>
      </p:pic>
      <p:pic>
        <p:nvPicPr>
          <p:cNvPr id="9" name="Picture 10" descr="http://www.psy.msu.ru/people/photo/asmolov.jp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142844" y="2357430"/>
            <a:ext cx="1357322" cy="1714512"/>
          </a:xfrm>
          <a:prstGeom prst="rect">
            <a:avLst/>
          </a:prstGeom>
          <a:noFill/>
        </p:spPr>
      </p:pic>
      <p:pic>
        <p:nvPicPr>
          <p:cNvPr id="10" name="Picture 4" descr="http://www.bsu.ru/content/hec/aismontas/davidov.jpg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7358082" y="3000372"/>
            <a:ext cx="1643074" cy="148134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/>
      <p:bldP spid="1946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хема 5"/>
          <p:cNvGraphicFramePr/>
          <p:nvPr/>
        </p:nvGraphicFramePr>
        <p:xfrm>
          <a:off x="755576" y="1772816"/>
          <a:ext cx="7848872" cy="3429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8" name="Схема 7"/>
          <p:cNvGraphicFramePr/>
          <p:nvPr/>
        </p:nvGraphicFramePr>
        <p:xfrm>
          <a:off x="251520" y="188640"/>
          <a:ext cx="8712968" cy="15567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graphicFrame>
        <p:nvGraphicFramePr>
          <p:cNvPr id="9" name="Схема 8"/>
          <p:cNvGraphicFramePr/>
          <p:nvPr/>
        </p:nvGraphicFramePr>
        <p:xfrm>
          <a:off x="1043608" y="4509120"/>
          <a:ext cx="7560840" cy="21040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0" r:lo="rId11" r:qs="rId12" r:cs="rId13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  <p:bldGraphic spid="8" grpId="0">
        <p:bldAsOne/>
      </p:bldGraphic>
      <p:bldGraphic spid="9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" descr="&amp;Fcy;&amp;ocy;&amp;ncy;&amp;ycy; &amp;dcy;&amp;lcy;&amp;yacy; &amp;pcy;&amp;rcy;&amp;iecy;&amp;zcy;&amp;iecy;&amp;ncy;&amp;tcy;&amp;acy;&amp;tscy;&amp;icy;&amp;jcy; &amp;Zcy;&amp;acy;&amp;mcy;&amp;iecy;&amp;tcy;&amp;kcy;&amp;icy; &amp;pcy;&amp;icy;&amp;scy;&amp;acy;&amp;kcy;&amp;icy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6894"/>
            <a:ext cx="9144000" cy="6884894"/>
          </a:xfrm>
          <a:prstGeom prst="rect">
            <a:avLst/>
          </a:prstGeom>
          <a:noFill/>
        </p:spPr>
      </p:pic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776293" y="158443"/>
            <a:ext cx="701596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Система дидактических принципов</a:t>
            </a:r>
            <a:r>
              <a:rPr lang="ru-RU" sz="3200" b="1" i="1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200" b="1" i="1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обеспечивающих СДП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 rot="10800000" flipV="1">
            <a:off x="467544" y="1484784"/>
            <a:ext cx="6624736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b="1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</a:t>
            </a:r>
            <a:r>
              <a:rPr lang="ru-RU" sz="2000" b="1" i="1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Принцип деятельности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заключается в том, что ученик, получая знания не в готовом виде, а добывая их сам, осознает при этом содержание и формы своей учебной деятельности, понимает и принимает систему ее норм, активно участвует в их совершенствовании, что способствует активному успешному формированию его общекультурных и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деятельностных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способностей,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общеучебных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умений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611560" y="4293096"/>
            <a:ext cx="6264696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Принцип непрерывности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– означает преемственность между всеми ступенями и этапами обучения на уровне технологии, содержания и методик с учетом возрастных психологических особенностей развития детей.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/>
      <p:bldP spid="1946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" descr="&amp;Fcy;&amp;ocy;&amp;ncy;&amp;ycy; &amp;dcy;&amp;lcy;&amp;yacy; &amp;pcy;&amp;rcy;&amp;iecy;&amp;zcy;&amp;iecy;&amp;ncy;&amp;tcy;&amp;acy;&amp;tscy;&amp;icy;&amp;jcy; &amp;Zcy;&amp;acy;&amp;mcy;&amp;iecy;&amp;tcy;&amp;kcy;&amp;icy; &amp;pcy;&amp;icy;&amp;scy;&amp;acy;&amp;kcy;&amp;icy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6894"/>
            <a:ext cx="9144000" cy="6884894"/>
          </a:xfrm>
          <a:prstGeom prst="rect">
            <a:avLst/>
          </a:prstGeom>
          <a:noFill/>
        </p:spPr>
      </p:pic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827584" y="404664"/>
            <a:ext cx="691336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Система дидактических принципов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 rot="10800000" flipV="1">
            <a:off x="467544" y="1196752"/>
            <a:ext cx="6624736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2000" b="1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3 .</a:t>
            </a:r>
            <a:r>
              <a:rPr lang="ru-RU" sz="2000" b="1" i="1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Принцип </a:t>
            </a:r>
            <a:r>
              <a:rPr lang="ru-RU" sz="20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целостности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– предполагает формирование учащимися обобщенного системного представления о мире (природе, обществе, самом себе, социокультурном мире и мире деятельности, о роли и месте каждой науки в системе наук).</a:t>
            </a:r>
          </a:p>
          <a:p>
            <a:r>
              <a:rPr lang="ru-RU" sz="2000" dirty="0"/>
              <a:t> </a:t>
            </a:r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539552" y="3212976"/>
            <a:ext cx="7488832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i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Принцип </a:t>
            </a:r>
            <a:r>
              <a:rPr lang="ru-RU" sz="20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минимакса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– заключается в следующем: школа должна предложить ученику возможность освоения содержания образования на максимальном для него уровне (определяемом зоной ближайшего развития возрастной группы) и обеспечить при этом его усвоение на уровне социально безопасного минимума (государственного стандарта знаний).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/>
      <p:bldP spid="1946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" descr="&amp;Fcy;&amp;ocy;&amp;ncy;&amp;ycy; &amp;dcy;&amp;lcy;&amp;yacy; &amp;pcy;&amp;rcy;&amp;iecy;&amp;zcy;&amp;iecy;&amp;ncy;&amp;tcy;&amp;acy;&amp;tscy;&amp;icy;&amp;jcy; &amp;Zcy;&amp;acy;&amp;mcy;&amp;iecy;&amp;tcy;&amp;kcy;&amp;icy; &amp;pcy;&amp;icy;&amp;scy;&amp;acy;&amp;kcy;&amp;icy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6894"/>
            <a:ext cx="9144000" cy="6884894"/>
          </a:xfrm>
          <a:prstGeom prst="rect">
            <a:avLst/>
          </a:prstGeom>
          <a:noFill/>
        </p:spPr>
      </p:pic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827584" y="404664"/>
            <a:ext cx="691336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Система дидактических принципов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 rot="10800000" flipV="1">
            <a:off x="755576" y="3140968"/>
            <a:ext cx="6624736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2000" b="1" i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6</a:t>
            </a:r>
            <a:r>
              <a:rPr lang="ru-RU" sz="2000" b="1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.</a:t>
            </a:r>
            <a:r>
              <a:rPr lang="ru-RU" sz="2000" b="1" i="1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Принцип </a:t>
            </a:r>
            <a:r>
              <a:rPr lang="ru-RU" sz="20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вариативности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– предполагает формирование учащимися способностей  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систематическому 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перебору вариантов и адекватному принятию решений в ситуациях выбора.</a:t>
            </a:r>
          </a:p>
          <a:p>
            <a:endParaRPr lang="ru-RU" sz="2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/>
              <a:t> </a:t>
            </a:r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539552" y="3982417"/>
            <a:ext cx="748883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lang="ru-RU" sz="2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83568" y="1196752"/>
            <a:ext cx="662473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Принцип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0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психологической комфортности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– предполагает снятие всех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стрессообразующих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факторов учебного процесса, создание в школе и на уроках доброжелательной атмосферы, ориентированной на реализацию идей педагогики сотрудничества, развитие диалоговых форм общения.</a:t>
            </a:r>
          </a:p>
        </p:txBody>
      </p:sp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755576" y="4654297"/>
            <a:ext cx="6048672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7.</a:t>
            </a: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Принцип 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творчества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– означает максимальную ориентацию на творческое начало в образовательном процессе, приобретение учащимся собственного опыта творческой деятельности.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0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/>
      <p:bldP spid="6" grpId="0"/>
      <p:bldP spid="2048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" descr="&amp;Fcy;&amp;ocy;&amp;ncy;&amp;ycy; &amp;dcy;&amp;lcy;&amp;yacy; &amp;pcy;&amp;rcy;&amp;iecy;&amp;zcy;&amp;iecy;&amp;ncy;&amp;tcy;&amp;acy;&amp;tscy;&amp;icy;&amp;jcy; &amp;Zcy;&amp;acy;&amp;mcy;&amp;iecy;&amp;tcy;&amp;kcy;&amp;icy; &amp;pcy;&amp;icy;&amp;scy;&amp;acy;&amp;kcy;&amp;icy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6894"/>
            <a:ext cx="9144000" cy="6884894"/>
          </a:xfrm>
          <a:prstGeom prst="rect">
            <a:avLst/>
          </a:prstGeom>
          <a:noFill/>
        </p:spPr>
      </p:pic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539552" y="3982417"/>
            <a:ext cx="748883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lang="ru-RU" sz="2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79512" y="116632"/>
            <a:ext cx="7020272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Для достижения учеником желаемых целей и результатов в системно - деятельностном методе обучения применяются 4 типа уроков</a:t>
            </a:r>
          </a:p>
          <a:p>
            <a:pPr algn="ctr"/>
            <a:endParaRPr lang="ru-RU" sz="2000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395536" y="4919008"/>
            <a:ext cx="7344816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Урок «открытия» нового знания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</a:p>
          <a:p>
            <a:pPr marL="228600" marR="0" lvl="0" indent="-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sng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Деятельностная</a:t>
            </a:r>
            <a:r>
              <a:rPr kumimoji="0" lang="ru-RU" sz="2000" b="0" i="0" u="sng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цель: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формирование способности учащихся к новому способу действия.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sng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Образовательная цель: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расширение понятийной базы за счет включения в нее новых элементов.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" name="Схема 9"/>
          <p:cNvGraphicFramePr/>
          <p:nvPr/>
        </p:nvGraphicFramePr>
        <p:xfrm>
          <a:off x="827584" y="1556792"/>
          <a:ext cx="5879976" cy="34563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56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1" grpId="0"/>
      <p:bldGraphic spid="10" grpId="0">
        <p:bldAsOne/>
      </p:bldGraphic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44</TotalTime>
  <Words>435</Words>
  <PresentationFormat>Экран (4:3)</PresentationFormat>
  <Paragraphs>76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Структура     урока   «открытия» нового знания   в     технологии  системно - деятельностного подхода выглядит следующим образом: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User</cp:lastModifiedBy>
  <cp:revision>12</cp:revision>
  <dcterms:modified xsi:type="dcterms:W3CDTF">2015-11-29T16:50:05Z</dcterms:modified>
</cp:coreProperties>
</file>