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1" r:id="rId4"/>
    <p:sldId id="275" r:id="rId5"/>
    <p:sldId id="263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21" autoAdjust="0"/>
  </p:normalViewPr>
  <p:slideViewPr>
    <p:cSldViewPr>
      <p:cViewPr varScale="1">
        <p:scale>
          <a:sx n="64" d="100"/>
          <a:sy n="64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самостоятельно</c:v>
                </c:pt>
                <c:pt idx="1">
                  <c:v>под контролем взрослых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0.75000000000000011</c:v>
                </c:pt>
                <c:pt idx="1">
                  <c:v>0.25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 b="1">
                <a:latin typeface="Arial Black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latin typeface="Arial Black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8966418054438461"/>
          <c:w val="0.91115203127465594"/>
          <c:h val="0.29351905393490796"/>
        </c:manualLayout>
      </c:layout>
      <c:txPr>
        <a:bodyPr/>
        <a:lstStyle/>
        <a:p>
          <a:pPr>
            <a:defRPr sz="2000" b="1"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739842024852938"/>
          <c:y val="0.25122542157768507"/>
          <c:w val="0.49492190930964752"/>
          <c:h val="0.388908136348224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1">
                  <c:v>сайты "для взрослых"</c:v>
                </c:pt>
                <c:pt idx="2">
                  <c:v>сцены жестокости</c:v>
                </c:pt>
                <c:pt idx="3">
                  <c:v>азартные игры</c:v>
                </c:pt>
                <c:pt idx="4">
                  <c:v>наркотики, изготовление</c:v>
                </c:pt>
                <c:pt idx="5">
                  <c:v>секты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1">
                  <c:v>0.39000000000000007</c:v>
                </c:pt>
                <c:pt idx="2">
                  <c:v>0.19</c:v>
                </c:pt>
                <c:pt idx="3">
                  <c:v>0.17</c:v>
                </c:pt>
                <c:pt idx="4">
                  <c:v>0.14000000000000001</c:v>
                </c:pt>
                <c:pt idx="5">
                  <c:v>0.11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1.2568735271013357E-2"/>
          <c:y val="0.66231457447616915"/>
          <c:w val="0.98376530113625793"/>
          <c:h val="0.33768533197276451"/>
        </c:manualLayout>
      </c:layout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0.22973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714776" cy="121444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EC4E01-1EA5-4899-B705-399FB3D3C8BB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AC82BA-E74F-413D-AAD5-A7532547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4E4499E6-5ADB-4557-B0B0-999E70A36BE2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4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Несомненно, Интернет полезен для детей, однако потенциальные опасности вполне реальны. Узнав больше об этих угрозах, </a:t>
            </a:r>
            <a:r>
              <a:rPr 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аша семья может избежать опасностей и предотвратить неприятности. Опасности Интернета для детей делятся на пять основных категорий.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Киберхулиганы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 Интернете, как и на любой игровой площадке, одни люди приятны, другие — нет. И дети, и взрослые с помощью Интернета могут изводить или запугивать других людей, начиная с присвоения прозвищ и заканчивая физическими угрозами. Например, дети иногда отправляют угрожающие комментарии или неприличные изображения через службы мгновенных сообщений или блоги, незаметно для родителей и общества бесчестя ребенка.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Злоупотребление обменом файлами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Обмен музыкой, видео и другими файлами рискован. Ваши дети случайно могут загрузить неуместные материалы, компьютерные вирусы или программы-шпионы. Некоторые программы для обмена файлами дают доступ к компьютеру в любое время,</a:t>
            </a:r>
            <a:r>
              <a:rPr 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 пока </a:t>
            </a: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он в сети.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Доступ к неприличному </a:t>
            </a:r>
            <a:r>
              <a:rPr lang="ru-RU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контенту</a:t>
            </a:r>
            <a:endParaRPr lang="en-US" sz="900" b="1" smtClean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Дети зачастую не в силах противостоять любопытству. Пользуясь Интернетом, они могут столкнуться с информацией или изображениями, доступ к которым </a:t>
            </a:r>
            <a:r>
              <a:rPr 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ы бы хотели ограничить, например</a:t>
            </a:r>
            <a:r>
              <a:rPr 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, с контентом </a:t>
            </a: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неприличного характера, недопустимым для детей или не соответствующим ценностям </a:t>
            </a:r>
            <a:r>
              <a:rPr 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ашей семьи. Это может случиться при нажатии на рекламные или непонятные ссылки на поисковой странице либо при обмене файлами через Интернет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Киберхищники 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Киберхищники используют Интернет для сближения с детьми. Их цель — изолировать детей и убедить их встретиться лично. О людях в сети известно только то, что они сами сообщают о себе. Киберхищники пользуются этой анонимностью для обмана детей, притворяясь другим ребенком или кем-то еще, кто заслуживает доверия.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Эти люди могут также использовать подростковые стремления к приключениям и романтике, чтобы завязать с ними недопустимые дружеские отношения.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Вторжение в частную жизнь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Некоторые организации используют регистрацию или формы опроса для сбора личных сведений. При заполнении различных форм в Интернете без присмотра дети могут предоставить конфиденциальные сведения о себе или </a:t>
            </a:r>
            <a:r>
              <a:rPr 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ашей семье. Дети также могут случайно предоставить личные сведения или фотографии в блогах, на персональных веб-страницах или при игре через Интернет.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посещайте Интернет вместе с детьми. Поощряйте их делиться с вами успехами и неудачами в деле освоения Сети;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объясните детям, что если в Сети их что-либо беспокоит, то им следует не скрывать это, а рассказать обо всем вам;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объясните ребенку, что при общении в чатах, использовании программ мгновенного обмена сообщениями (типа ICQ,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Messenger</a:t>
            </a:r>
            <a:r>
              <a:rPr lang="ru-RU" dirty="0" smtClean="0"/>
              <a:t> и т.д.), участии в </a:t>
            </a:r>
            <a:r>
              <a:rPr lang="ru-RU" dirty="0" err="1" smtClean="0"/>
              <a:t>онлайн-играх</a:t>
            </a:r>
            <a:r>
              <a:rPr lang="ru-RU" dirty="0" smtClean="0"/>
              <a:t> и в других ситуациях, требующих регистрации, нельзя использовать свое реальное имя; помогите вашему ребенку придумать регистрационное имя, не содержащее никакой личной информации;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объясните ребенку, что нельзя сообщать свои личные данные, такие как домашний адрес, номер телефона и любую другую личную информацию, например номер школы, класс, любимое место прогулки, время возвращения домой, место работы отца или матери и т.д.;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объясните ребенку, что нет разницы между неправильными и правильными поступками в реальной жизни и в Интернете;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научите детей уважать собеседников в Интернете. Убедитесь, что они понимают, что правила хорошего тона действуют одинаково и в Интернете, и в реальной жизни;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скажите им, что нельзя встречаться с друзьями из Интернета — ведь люди могут оказаться совсем не теми, за кого себя выдают;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объясните детям, что далеко не всё, что они могут прочесть или увидеть в Интернете, — правда. Приучите их спрашивать о том, в чем они не уверены;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не забывайте контролировать деятельность детей в Интернете с помощью специального программного обеспечения. Это поможет вам отфильтровать вредоносный </a:t>
            </a:r>
            <a:r>
              <a:rPr lang="ru-RU" dirty="0" err="1" smtClean="0"/>
              <a:t>контент</a:t>
            </a:r>
            <a:r>
              <a:rPr lang="ru-RU" dirty="0" smtClean="0"/>
              <a:t>, выяснить, какие сайты на самом деле посещает ваш ребенок и что он там делает.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9AA3A-AC42-46CA-BC32-D902883982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7CEB-AA7D-4000-82F2-5F2202FD75E1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1DA8-9DFB-4E4A-8984-87676FF0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FA54-9A2E-4DA2-8A30-6D04BF90F669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4801-E8FF-4FF1-8D82-7856505C7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86DF-44C9-44D9-A045-9CEDC45AEF1E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87A3-305D-4A32-89A1-EECD31D8B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344B-2123-4BC7-BC60-5570BE562FA7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FE90-4FFC-4F13-A11F-EF47DC966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4AC6-007E-4E5B-A82D-8DC6C2737145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69B5-6C12-478D-9133-F0280EB3C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79C9-50D9-40DB-AA78-4916D1311201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8503-D428-492C-A25C-BAB98EADA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4614-20FF-40B6-832B-9128A9E48E52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F244-CE3E-4BC1-80A8-F48B9976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1ECC-6C52-435F-87B5-3AC812525469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6BC4-81D4-49B8-80EA-4362218DF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0B95-C49F-4B7B-AD92-AE1C83DF7681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0A88-70A1-4317-B771-E78D025A7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C1F6-E72F-4B23-82CD-F4864FF94F0F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AFA4-331A-4517-BE43-2076F5956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6398-31CD-432B-B522-3E996F90B45B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A50A-4D4B-4083-B989-FC54D938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14E12-B6EC-4BFA-A31E-CF1F5CDA9368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A095C-7E3E-4CC0-9610-2A04462B6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636"/>
            <a:ext cx="8643998" cy="1285884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ГОУ ЯО «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Рыбинская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школа – интернат №1»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Родительское собрание 24 мая 2019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5" y="2786058"/>
            <a:ext cx="75530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Безопасность детей в сети  Интернет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5" name="Picture 7" descr="E:\безопасность ребенка в интернете\119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  <a:ln>
            <a:noFill/>
          </a:ln>
        </p:spPr>
        <p:txBody>
          <a:bodyPr/>
          <a:lstStyle/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Правовые основы информационной безопасности детей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в сети Интернет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</a:b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500306"/>
            <a:ext cx="4210080" cy="40005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Федеральный закон №436-ФЗ от 29.12.2010.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«О защите детей от информации, причиняющей вред их здоровью и развитию»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9290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Федеральный закон №124-ФЗ от 03.07. 1998.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«Об основных гарантиях прав ребенка в Российской Федерации»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pbs.twimg.com/media/CHEOqu9UAAAzsJD.jpg: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000396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Дети в сети Интернет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14282" y="1285860"/>
          <a:ext cx="371477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1214422"/>
            <a:ext cx="3971925" cy="1214446"/>
          </a:xfrm>
        </p:spPr>
        <p:txBody>
          <a:bodyPr/>
          <a:lstStyle/>
          <a:p>
            <a:r>
              <a:rPr lang="ru-RU" sz="2000" b="0" dirty="0" smtClean="0">
                <a:solidFill>
                  <a:srgbClr val="002060"/>
                </a:solidFill>
                <a:latin typeface="Arial Black" pitchFamily="34" charset="0"/>
              </a:rPr>
              <a:t>Нежелательное содержание просматриваемых сайтов</a:t>
            </a:r>
            <a:endParaRPr lang="ru-RU" sz="2000" b="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572000" y="1285860"/>
          <a:ext cx="4041775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3643306" y="4286256"/>
            <a:ext cx="2071701" cy="18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  <a:t>Хищники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Эти люди используют Интернет для того, чтобы заманить детей на личную встречу.</a:t>
            </a:r>
          </a:p>
        </p:txBody>
      </p: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3009900" y="1928803"/>
            <a:ext cx="315277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  <a:t>Злоупотребление общим доступом 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  <a:t>к файлам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Несанкционированный обмен музыкой, видео и другими файлами может быть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незаконным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или повлечь загрузку вредоносных программ.</a:t>
            </a:r>
          </a:p>
        </p:txBody>
      </p:sp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285720" y="2071679"/>
            <a:ext cx="2684493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000" b="1" dirty="0" err="1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  <a:t>Киберхулиганы</a:t>
            </a:r>
            <a:r>
              <a:rPr lang="ru-RU" sz="2000" b="1" dirty="0">
                <a:solidFill>
                  <a:schemeClr val="folHlink"/>
                </a:solidFill>
                <a:latin typeface="Arial Black" pitchFamily="34" charset="0"/>
                <a:sym typeface="Arial" pitchFamily="34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И дети, и взрослые могут использовать Интернет, чтобы изводить или запугивать других людей.</a:t>
            </a: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857884" y="4648200"/>
            <a:ext cx="292895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  <a:t>Вторжение 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  <a:t>в частную жизнь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Заполняя различные формы в Интернете, дети могут оставить конфиденциальные сведения о себе или свой семье.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6261100" y="1357299"/>
            <a:ext cx="2676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  <a:t>Неприличный 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</a:br>
            <a:r>
              <a:rPr lang="ru-RU" sz="2000" b="1" dirty="0" err="1">
                <a:solidFill>
                  <a:schemeClr val="accent1"/>
                </a:solidFill>
                <a:latin typeface="Arial Black" pitchFamily="34" charset="0"/>
                <a:sym typeface="Arial" pitchFamily="34" charset="0"/>
              </a:rPr>
              <a:t>контент</a:t>
            </a:r>
            <a:endParaRPr lang="ru-RU" sz="2000" b="1" dirty="0">
              <a:solidFill>
                <a:schemeClr val="accent1"/>
              </a:solidFill>
              <a:latin typeface="Arial Black" pitchFamily="34" charset="0"/>
              <a:sym typeface="Arial" pitchFamily="34" charset="0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Если дети используют Интернет без присмотра, они могут столкнуться </a:t>
            </a:r>
            <a:br>
              <a:rPr lang="ru-RU" sz="16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с изображениями или информацией, от которой их желательно оградить.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Основные угрозы безопасности детей в сети Интернет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23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6143668" cy="2357430"/>
          </a:xfrm>
        </p:spPr>
        <p:txBody>
          <a:bodyPr/>
          <a:lstStyle/>
          <a:p>
            <a:pPr algn="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Действия, которые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помогут защитить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Вашу семью:</a:t>
            </a:r>
            <a:endParaRPr lang="ru-RU" sz="40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571744"/>
            <a:ext cx="8229600" cy="4071966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посещайте Интернет вместе с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детьми;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объясните детям, что если в Сети их что-либо беспокоит, то им следует не скрывать это, а рассказать обо всем вам;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объясните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ребенку, что нельзя сообщать свои личные данные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</p:txBody>
      </p:sp>
      <p:pic>
        <p:nvPicPr>
          <p:cNvPr id="6" name="Picture 3" descr="D:\МАМА\разное\метод. темы в шк- инт\выступл. Безопасность в Интернете\Родительское собрание Безопасность детей в интернете\Detyam-bezopasnyiy-interne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071834" cy="2244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58246" cy="1643050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Действия, которые помогут защитить Вашу семью: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научите детей уважать собеседников в Интернете;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скажите им, что нельзя встречаться с друзьями из Интернета — ведь люди могут оказаться совсем не теми, за кого себя выдают;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объясните детям, что далеко не всё, что они могут прочесть или увидеть в Интернете, — правда;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2011354"/>
          </a:xfrm>
        </p:spPr>
        <p:txBody>
          <a:bodyPr/>
          <a:lstStyle/>
          <a:p>
            <a:pPr algn="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Действия,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которые помогут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защитить Вашу семью: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7686700" cy="4214842"/>
          </a:xfrm>
        </p:spPr>
        <p:txBody>
          <a:bodyPr/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не забывайте контролировать деятельность детей в Интернете с помощью специального программного обеспечения: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фильтры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родительский контроль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ограничение времени</a:t>
            </a:r>
            <a:endParaRPr lang="ru-RU" dirty="0" smtClean="0">
              <a:latin typeface="Arial Black" pitchFamily="34" charset="0"/>
            </a:endParaRP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2" descr="http://pandia.ru/text/78/145/images/image004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1471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Если Вы обеспокоены безопасностью ребенка в сети Интернет: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39"/>
            <a:ext cx="8229600" cy="4357719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endParaRPr lang="ru-RU" sz="2800" dirty="0" smtClean="0">
              <a:latin typeface="Arial Black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Обратитесь на линию помощи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«Дети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онлайн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». </a:t>
            </a:r>
          </a:p>
          <a:p>
            <a:pPr marL="274320" indent="-27432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Позвоните по телефону 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8-800-25-000-15 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(звонок по России бесплатный) </a:t>
            </a:r>
          </a:p>
          <a:p>
            <a:pPr marL="274320" indent="-27432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Направьте Ваше письмо по адресу: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helpline@detionline.com</a:t>
            </a:r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00.infourok.ru/images/doc/243/236262/2/img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15" t="30183" r="35207" b="13033"/>
          <a:stretch>
            <a:fillRect/>
          </a:stretch>
        </p:blipFill>
        <p:spPr bwMode="auto">
          <a:xfrm>
            <a:off x="500034" y="214290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дительское  собр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родительское  собрание</Template>
  <TotalTime>244</TotalTime>
  <Words>916</Words>
  <Application>Microsoft Office PowerPoint</Application>
  <PresentationFormat>Экран (4:3)</PresentationFormat>
  <Paragraphs>67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родительское  собрание</vt:lpstr>
      <vt:lpstr>Слайд 1</vt:lpstr>
      <vt:lpstr>Правовые основы информационной безопасности детей  в сети Интернет </vt:lpstr>
      <vt:lpstr>Дети в сети Интернет</vt:lpstr>
      <vt:lpstr>Слайд 4</vt:lpstr>
      <vt:lpstr>Действия, которые  помогут защитить  Вашу семью:</vt:lpstr>
      <vt:lpstr>Действия, которые помогут защитить Вашу семью:</vt:lpstr>
      <vt:lpstr>Действия,  которые помогут  защитить Вашу семью:</vt:lpstr>
      <vt:lpstr>Если Вы обеспокоены безопасностью ребенка в сети Интернет: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41</cp:revision>
  <dcterms:created xsi:type="dcterms:W3CDTF">2013-03-31T03:56:33Z</dcterms:created>
  <dcterms:modified xsi:type="dcterms:W3CDTF">2019-04-20T18:02:09Z</dcterms:modified>
</cp:coreProperties>
</file>