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FFFFFF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653" autoAdjust="0"/>
  </p:normalViewPr>
  <p:slideViewPr>
    <p:cSldViewPr>
      <p:cViewPr varScale="1">
        <p:scale>
          <a:sx n="63" d="100"/>
          <a:sy n="63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5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30718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«Нет во всём мире земли,</a:t>
            </a:r>
            <a:b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где бы хранилось столько богатств, где бы были так могучи силы недр».</a:t>
            </a:r>
            <a:b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академик Ферсман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3143240" y="3071809"/>
          <a:ext cx="5715040" cy="350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2857520"/>
              </a:tblGrid>
              <a:tr h="175023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горючие</a:t>
                      </a:r>
                    </a:p>
                    <a:p>
                      <a:pPr algn="l"/>
                      <a:endParaRPr lang="ru-RU" sz="28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строительные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50231"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удоб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-</a:t>
                      </a:r>
                    </a:p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ре-</a:t>
                      </a:r>
                    </a:p>
                    <a:p>
                      <a:r>
                        <a:rPr lang="ru-RU" sz="2800" dirty="0" err="1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ния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?</a:t>
                      </a:r>
                      <a:endParaRPr lang="ru-RU" sz="54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Documents and Settings\User\Мои документы\Downloads\50899444_fersma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143248"/>
            <a:ext cx="2643206" cy="3357565"/>
          </a:xfrm>
          <a:prstGeom prst="rect">
            <a:avLst/>
          </a:prstGeom>
          <a:noFill/>
        </p:spPr>
      </p:pic>
      <p:pic>
        <p:nvPicPr>
          <p:cNvPr id="8" name="Picture 2" descr="C:\Documents and Settings\User\Мои документы\Downloads\image_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571876"/>
            <a:ext cx="1714512" cy="1143008"/>
          </a:xfrm>
          <a:prstGeom prst="rect">
            <a:avLst/>
          </a:prstGeom>
          <a:noFill/>
        </p:spPr>
      </p:pic>
      <p:pic>
        <p:nvPicPr>
          <p:cNvPr id="9" name="Picture 4" descr="C:\Documents and Settings\User\Мои документы\Downloads\pustotnyi-kirpich-1320x88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500438"/>
            <a:ext cx="2571768" cy="1285884"/>
          </a:xfrm>
          <a:prstGeom prst="rect">
            <a:avLst/>
          </a:prstGeom>
          <a:noFill/>
        </p:spPr>
      </p:pic>
      <p:pic>
        <p:nvPicPr>
          <p:cNvPr id="10" name="Picture 5" descr="C:\Documents and Settings\User\Мои документы\Downloads\himiya-44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4929198"/>
            <a:ext cx="1571636" cy="1476386"/>
          </a:xfrm>
          <a:prstGeom prst="rect">
            <a:avLst/>
          </a:prstGeom>
          <a:noFill/>
        </p:spPr>
      </p:pic>
      <p:pic>
        <p:nvPicPr>
          <p:cNvPr id="11" name="Picture 2" descr="C:\Documents and Settings\User\Мои документы\Downloads\501671e903f90bc4d3d0ae33a10335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4857760"/>
            <a:ext cx="1259773" cy="928694"/>
          </a:xfrm>
          <a:prstGeom prst="rect">
            <a:avLst/>
          </a:prstGeom>
          <a:noFill/>
        </p:spPr>
      </p:pic>
      <p:pic>
        <p:nvPicPr>
          <p:cNvPr id="12" name="Picture 3" descr="C:\Documents and Settings\User\Мои документы\Downloads\molotok-i-gvozd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5643578"/>
            <a:ext cx="1214446" cy="857256"/>
          </a:xfrm>
          <a:prstGeom prst="rect">
            <a:avLst/>
          </a:prstGeom>
          <a:noFill/>
        </p:spPr>
      </p:pic>
      <p:pic>
        <p:nvPicPr>
          <p:cNvPr id="13" name="Picture 4" descr="C:\Documents and Settings\User\Мои документы\Downloads\102207156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5272" y="5643578"/>
            <a:ext cx="107157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Самородные металлы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357298"/>
            <a:ext cx="4138642" cy="528641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Золото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2" descr="C:\Documents and Settings\User\Мои документы\Downloads\samorodki-almaznogo-1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3429024" cy="257176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038600" cy="528641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Платина</a:t>
            </a: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Серебро</a:t>
            </a: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10" name="Picture 4" descr="C:\Documents and Settings\User\Мои документы\Downloads\platinovye-samorodki-gohrana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928802"/>
            <a:ext cx="3429024" cy="2000264"/>
          </a:xfrm>
          <a:prstGeom prst="rect">
            <a:avLst/>
          </a:prstGeom>
          <a:noFill/>
        </p:spPr>
      </p:pic>
      <p:pic>
        <p:nvPicPr>
          <p:cNvPr id="11" name="Picture 6" descr="C:\Documents and Settings\User\Мои документы\Downloads\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429132"/>
            <a:ext cx="3429024" cy="221297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57158" y="4429132"/>
            <a:ext cx="3571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Самые большие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самородки  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в России: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золото – 36 кг.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платина – 7кг.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серебро -17 кг.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Руды цветных металлов 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10080" cy="4900634"/>
          </a:xfrm>
          <a:noFill/>
        </p:spPr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Медная руда: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медный колчедан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00634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Алюминиевая руда: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боксит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5" name="Picture 3" descr="D:\МАМА\МОИ НАРАБОТКИ\открытые мероприятия\Урал.Хозяйка медной горы\halkopirit_47_11075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86058"/>
            <a:ext cx="3000396" cy="1928826"/>
          </a:xfrm>
          <a:prstGeom prst="rect">
            <a:avLst/>
          </a:prstGeom>
          <a:noFill/>
        </p:spPr>
      </p:pic>
      <p:pic>
        <p:nvPicPr>
          <p:cNvPr id="6" name="Picture 2" descr="D:\МАМА\МОИ НАРАБОТКИ\открытые мероприятия\Урал.Хозяйка медной горы\bauxite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714620"/>
            <a:ext cx="2928958" cy="1928826"/>
          </a:xfrm>
          <a:prstGeom prst="rect">
            <a:avLst/>
          </a:prstGeom>
          <a:noFill/>
        </p:spPr>
      </p:pic>
      <p:pic>
        <p:nvPicPr>
          <p:cNvPr id="7" name="Picture 2" descr="C:\Documents and Settings\User\Мои документы\Downloads\image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929198"/>
            <a:ext cx="2786082" cy="1671107"/>
          </a:xfrm>
          <a:prstGeom prst="rect">
            <a:avLst/>
          </a:prstGeom>
          <a:noFill/>
        </p:spPr>
      </p:pic>
      <p:pic>
        <p:nvPicPr>
          <p:cNvPr id="8" name="Picture 3" descr="C:\Documents and Settings\User\Мои документы\Downloads\Bauxite-009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845830"/>
            <a:ext cx="2928958" cy="1726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01122" cy="9397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Руды железа – черные руды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983179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Магнитный железняк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3"/>
            <a:ext cx="4038600" cy="364333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Красный железняк</a:t>
            </a:r>
          </a:p>
          <a:p>
            <a:pPr algn="ctr">
              <a:buNone/>
            </a:pPr>
            <a:endParaRPr lang="ru-RU" dirty="0">
              <a:latin typeface="Arial Black" pitchFamily="34" charset="0"/>
            </a:endParaRPr>
          </a:p>
        </p:txBody>
      </p:sp>
      <p:pic>
        <p:nvPicPr>
          <p:cNvPr id="6" name="Picture 2" descr="C:\Documents and Settings\User\Мои документы\Downloads\magnetit_7_11082031-e1499761525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214554"/>
            <a:ext cx="2786082" cy="2143140"/>
          </a:xfrm>
          <a:prstGeom prst="rect">
            <a:avLst/>
          </a:prstGeom>
          <a:noFill/>
        </p:spPr>
      </p:pic>
      <p:pic>
        <p:nvPicPr>
          <p:cNvPr id="8" name="Picture 3" descr="C:\Documents and Settings\User\Мои документы\Downloads\zheleznjak-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285992"/>
            <a:ext cx="2809381" cy="2000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57422" y="4286256"/>
            <a:ext cx="4429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Бурый железняк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" name="Picture 2" descr="C:\Documents and Settings\User\Мои документы\Downloads\limonit-6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857760"/>
            <a:ext cx="3143272" cy="181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Как добывают руды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521497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Открытым способом: </a:t>
            </a: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карьеры и разрезы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138642" cy="484030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Закрытым способом: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шахты и рудники</a:t>
            </a:r>
          </a:p>
        </p:txBody>
      </p:sp>
      <p:pic>
        <p:nvPicPr>
          <p:cNvPr id="6" name="Picture 3" descr="C:\Documents and Settings\User\Мои документы\Downloads\800x2702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714620"/>
            <a:ext cx="3786214" cy="3571900"/>
          </a:xfrm>
          <a:prstGeom prst="rect">
            <a:avLst/>
          </a:prstGeom>
          <a:noFill/>
        </p:spPr>
      </p:pic>
      <p:pic>
        <p:nvPicPr>
          <p:cNvPr id="7" name="Picture 4" descr="C:\Documents and Settings\User\Мои документы\Downloads\depositphotos_2405632-stock-photo-the-train-in-care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714620"/>
            <a:ext cx="3643338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857520"/>
          </a:xfrm>
        </p:spPr>
        <p:txBody>
          <a:bodyPr>
            <a:noAutofit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Металлургия –</a:t>
            </a:r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b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выплавка</a:t>
            </a:r>
            <a:b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 металлов </a:t>
            </a:r>
            <a:b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и сплавов</a:t>
            </a:r>
            <a:b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 из руд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2290" name="Picture 2" descr="C:\Documents and Settings\User\Мои документы\Downloads\kamzmk.ru0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214686"/>
            <a:ext cx="4143404" cy="3286148"/>
          </a:xfrm>
          <a:prstGeom prst="rect">
            <a:avLst/>
          </a:prstGeom>
          <a:noFill/>
        </p:spPr>
      </p:pic>
      <p:pic>
        <p:nvPicPr>
          <p:cNvPr id="12292" name="Picture 4" descr="C:\Documents and Settings\User\Мои документы\Downloads\partner1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14752"/>
            <a:ext cx="4214842" cy="2747965"/>
          </a:xfrm>
          <a:prstGeom prst="rect">
            <a:avLst/>
          </a:prstGeom>
          <a:noFill/>
        </p:spPr>
      </p:pic>
      <p:pic>
        <p:nvPicPr>
          <p:cNvPr id="7" name="Picture 2" descr="C:\Documents and Settings\User\Мои документы\Downloads\dsc_644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714356"/>
            <a:ext cx="435768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Что из чего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2" descr="C:\Documents and Settings\User\Мои документы\Downloads\Stones_Railroads_4714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85992"/>
            <a:ext cx="2071702" cy="1714512"/>
          </a:xfrm>
          <a:prstGeom prst="rect">
            <a:avLst/>
          </a:prstGeom>
          <a:noFill/>
        </p:spPr>
      </p:pic>
      <p:pic>
        <p:nvPicPr>
          <p:cNvPr id="5" name="Picture 2" descr="C:\Documents and Settings\User\Мои документы\Downloads\501671e903f90bc4d3d0ae33a10335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500174"/>
            <a:ext cx="2928958" cy="2357454"/>
          </a:xfrm>
          <a:prstGeom prst="rect">
            <a:avLst/>
          </a:prstGeom>
          <a:noFill/>
        </p:spPr>
      </p:pic>
      <p:pic>
        <p:nvPicPr>
          <p:cNvPr id="6" name="Picture 3" descr="C:\Documents and Settings\User\Мои документы\Downloads\ITgKusXU9t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214818"/>
            <a:ext cx="2286016" cy="2071702"/>
          </a:xfrm>
          <a:prstGeom prst="rect">
            <a:avLst/>
          </a:prstGeom>
          <a:noFill/>
        </p:spPr>
      </p:pic>
      <p:pic>
        <p:nvPicPr>
          <p:cNvPr id="7" name="Picture 4" descr="C:\Documents and Settings\User\Мои документы\Downloads\zoloto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2071678"/>
            <a:ext cx="2309802" cy="2071702"/>
          </a:xfrm>
          <a:prstGeom prst="rect">
            <a:avLst/>
          </a:prstGeom>
          <a:noFill/>
        </p:spPr>
      </p:pic>
      <p:pic>
        <p:nvPicPr>
          <p:cNvPr id="8" name="Picture 5" descr="C:\Documents and Settings\User\Мои документы\Downloads\3-8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214818"/>
            <a:ext cx="2309802" cy="2143140"/>
          </a:xfrm>
          <a:prstGeom prst="rect">
            <a:avLst/>
          </a:prstGeom>
          <a:noFill/>
        </p:spPr>
      </p:pic>
      <p:pic>
        <p:nvPicPr>
          <p:cNvPr id="9" name="Picture 6" descr="C:\Documents and Settings\User\Мои документы\Downloads\2061877_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3" y="4357694"/>
            <a:ext cx="2428893" cy="1942336"/>
          </a:xfrm>
          <a:prstGeom prst="rect">
            <a:avLst/>
          </a:prstGeom>
          <a:noFill/>
        </p:spPr>
      </p:pic>
      <p:pic>
        <p:nvPicPr>
          <p:cNvPr id="10" name="Picture 2" descr="C:\Documents and Settings\User\Мои документы\Downloads\1239981242-13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214290"/>
            <a:ext cx="2214578" cy="1643074"/>
          </a:xfrm>
          <a:prstGeom prst="rect">
            <a:avLst/>
          </a:prstGeom>
          <a:noFill/>
        </p:spPr>
      </p:pic>
      <p:pic>
        <p:nvPicPr>
          <p:cNvPr id="11" name="Picture 3" descr="C:\Documents and Settings\User\Мои документы\Downloads\704994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214290"/>
            <a:ext cx="2214578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Мои документы\Downloads\GEN_63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6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Вычеркни  неправильное 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928670"/>
            <a:ext cx="80010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1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Рудные полезные ископаемые – это:</a:t>
            </a:r>
            <a:endParaRPr lang="ru-R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боксит,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каменный уголь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красный железняк.</a:t>
            </a:r>
          </a:p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 </a:t>
            </a:r>
          </a:p>
          <a:p>
            <a:pPr lvl="0">
              <a:buNone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2. Самородные металлы – это:</a:t>
            </a:r>
            <a:endParaRPr lang="ru-R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железо,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платина, золото.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 </a:t>
            </a:r>
          </a:p>
          <a:p>
            <a:pPr lvl="0">
              <a:buNone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3. Цветные металлы – это:</a:t>
            </a:r>
            <a:endParaRPr lang="ru-R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алюминий,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железо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медь.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 </a:t>
            </a:r>
            <a:endParaRPr lang="ru-RU" sz="24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lvl="0">
              <a:buNone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4. Виды железняков:</a:t>
            </a:r>
            <a:endParaRPr lang="ru-R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серый,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красный,  бурый</a:t>
            </a:r>
          </a:p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 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5. Открытым способом добывают в:</a:t>
            </a:r>
          </a:p>
          <a:p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карьерах,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шахтах,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раз</a:t>
            </a:r>
            <a:r>
              <a:rPr lang="ru-RU" sz="2400" dirty="0" smtClean="0">
                <a:solidFill>
                  <a:srgbClr val="0000FF"/>
                </a:solidFill>
                <a:latin typeface="Arial Black" pitchFamily="34" charset="0"/>
              </a:rPr>
              <a:t>резах</a:t>
            </a:r>
            <a:r>
              <a:rPr lang="ru-RU" b="1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93</Words>
  <PresentationFormat>Экран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«Нет во всём мире земли, где бы хранилось столько богатств, где бы были так могучи силы недр». академик Ферсман  </vt:lpstr>
      <vt:lpstr>Самородные металлы</vt:lpstr>
      <vt:lpstr>Руды цветных металлов </vt:lpstr>
      <vt:lpstr>Руды железа – черные руды</vt:lpstr>
      <vt:lpstr>Как добывают руды</vt:lpstr>
      <vt:lpstr>Металлургия –  выплавка  металлов  и сплавов  из руд</vt:lpstr>
      <vt:lpstr>Что из чего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«Нет во всём мире земли, где бы хранилось столько богатств, где бы были так могучи силы недр…»  </dc:title>
  <cp:lastModifiedBy>User</cp:lastModifiedBy>
  <cp:revision>48</cp:revision>
  <dcterms:modified xsi:type="dcterms:W3CDTF">2019-03-04T16:09:26Z</dcterms:modified>
</cp:coreProperties>
</file>