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83" r:id="rId4"/>
    <p:sldId id="272" r:id="rId5"/>
    <p:sldId id="270" r:id="rId6"/>
    <p:sldId id="273" r:id="rId7"/>
    <p:sldId id="265" r:id="rId8"/>
    <p:sldId id="266" r:id="rId9"/>
    <p:sldId id="267" r:id="rId10"/>
    <p:sldId id="268" r:id="rId11"/>
    <p:sldId id="281" r:id="rId12"/>
    <p:sldId id="274" r:id="rId13"/>
    <p:sldId id="258" r:id="rId14"/>
    <p:sldId id="282" r:id="rId15"/>
    <p:sldId id="260" r:id="rId16"/>
    <p:sldId id="262" r:id="rId17"/>
    <p:sldId id="275" r:id="rId18"/>
    <p:sldId id="263" r:id="rId19"/>
    <p:sldId id="278" r:id="rId20"/>
    <p:sldId id="277" r:id="rId21"/>
    <p:sldId id="276" r:id="rId22"/>
    <p:sldId id="264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4FB4-F6CC-4094-AACF-62866850ECF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73C7-58BE-41D8-9D5E-3196A064C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ya\Desktop\&#1091;&#1095;.&#1075;&#1086;&#1076;%202017-2018\&#1041;&#1088;&#1080;&#1090;&#1085;&#1077;&#1074;&#1072;.%20&#1087;&#1088;&#1077;&#1079;&#1077;&#1085;&#1090;&#1072;&#1094;&#1080;&#1103;\20%20&#1089;&#1077;&#1085;&#1090;&#1103;&#1073;&#1088;&#1103;\Spokojnaya_muzyka_-_bez_slov._(xMuzic.me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ya\Desktop\&#1091;&#1095;.&#1075;&#1086;&#1076;%202017-2018\&#1041;&#1088;&#1080;&#1090;&#1085;&#1077;&#1074;&#1072;.%20&#1087;&#1088;&#1077;&#1079;&#1077;&#1085;&#1090;&#1072;&#1094;&#1080;&#1103;\20%20&#1089;&#1077;&#1085;&#1090;&#1103;&#1073;&#1088;&#1103;\_-_YA_risuyu_etot_mir_(xMuzic.me).mp3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rozny-inform.ru/LoadedImages/2016/09/21/mezhdunar_den__m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Spokojnaya_muzyka_-_bez_slov.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31832" y="5345832"/>
            <a:ext cx="1512168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0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Б.Ю.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day.kz/static/uploads/media/pages/62/1440020246slk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0"/>
            <a:ext cx="81655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голод, разруха. Оно, естественно, и хорошо,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тем самым обесценивается спокойная  жизнь.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playcast.ru/uploads/2015/06/01/1382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86839"/>
            <a:ext cx="8460432" cy="557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для целого ряда стран, которые  живут в атмосфере беспорядков и войны,  для них МИР – не пустой звук.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дар, это сказочная мечта.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xn--80adh8aedqi8b8f.xn--p1ai/uploads/images/c/h/t/chto_to_v_mire_sluchilos_takoe_mir_bez_vojni_deti_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97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odessanews.net/wp-content/uploads/2016/09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ikido-mariel.ru/misc/i/gallery/40637/1373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5576" y="0"/>
            <a:ext cx="8388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праздник означает стабильность и благополучие.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жизнь без горьких слез утраты,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разрухи, без чувства постоянной опасности.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ndmira.by/wp-content/uploads/2016/09/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516216" y="0"/>
            <a:ext cx="26277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был учрежден в 1981 году.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Этот праздник должен символизировать отказ от насилия, всеобщее прекращение огня, сокращению количества нищеты,  распространению смертельно-опасных заболеваний. День мира должен спровоцировать у людей желание задуматься  о своих поступках, о том, что каждый из нас сделал ради мира.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ny.kabobo.ru/tw_files2/urls_1423/7/d-689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Церемонию начала торжества оповещает Колокол Мира.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Он  был изготовлен из монет, собранных детьми 60-ти стран мира. Надпись   на нем гласит «Да здравствует всеобщий мир во всем мире».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0.liveinternet.ru/images/attach/c/9/105/433/105433742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538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 Колокола – это напоминание человечеству о том, что мир – это большая ценность, и о нем мало мечтать, для его достижения необходимо много и упорно трудится. После удара в  Колокол  наступает минута молчания.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6/127993/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579967"/>
            <a:ext cx="48600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Символом мира является работа  Пабло Пикассо — изображение голубя, держащего в клюве оливковую ветвь.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gbc1.ru/wp-content/uploads/2014/04/motto.net_.ua-15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8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Мирное время – это время, дающее нам возможность : жить,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lya\Desktop\3328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7635" y="0"/>
            <a:ext cx="9147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так прекрасно, безмятежно – 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agazinewomen.ru/wp-content/uploads/2015/12/1-1024x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144000" cy="609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83768" y="0"/>
            <a:ext cx="3967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учиться, работать,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abslovo.ru/media/rabslovoru/2017/26/densem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10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6431" y="0"/>
            <a:ext cx="89175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семьи, расти духовно и нравственно.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ihi.ru/pics/2017/06/11/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0"/>
            <a:ext cx="7521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Возможно, многие из Вас зададутся вопросом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«А что я могу сделать для мира в мире?»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ihi.ru/pics/2013/06/29/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2507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трудно построить, еще труднее его сберечь.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очень хрупкий. Будем же оберегать его!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enzavzglyad.ru/images/uploads/a6477c5e0736a87cd8e72ca6cf40b4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3826"/>
            <a:ext cx="9144000" cy="6981826"/>
          </a:xfrm>
          <a:prstGeom prst="rect">
            <a:avLst/>
          </a:prstGeom>
          <a:noFill/>
        </p:spPr>
      </p:pic>
      <p:pic>
        <p:nvPicPr>
          <p:cNvPr id="3" name="_-_YA_risuyu_etot_mir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4778424"/>
            <a:ext cx="1619672" cy="161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nformsklad.ru/images/post_images/2013/06/23/18/114444810567628_informsklad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0"/>
            <a:ext cx="7765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Спать спокойно и не видеть взрывы,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nformplanet.ru/images/post_images/2013/06/23/02/11497929744_informplanet.ru_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48792" y="-30778"/>
            <a:ext cx="7812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бежать спасаться от бомбежки,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omoshbaby.com/_pu/10/6728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0"/>
            <a:ext cx="71713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Знать, что близкие, друзья, соседи - живы! 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Видеть небо, облака-барашки,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ree4kwallpaper.com/wp-content/uploads/2016/01/Top-Beautiful-Forest-4K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0"/>
            <a:ext cx="697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реки разливы голубые,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Видеть, как в лесу порхают пташки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mavrn.ru/home/images/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0"/>
            <a:ext cx="8331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молиться об одном лишь только - о мире!</a:t>
            </a:r>
            <a:endParaRPr kumimoji="0" lang="ru-RU" sz="4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-media-cache-ak0.pinimg.com/originals/24/5e/34/245e341e485ca2d1178ac76230587e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19672" y="-61555"/>
            <a:ext cx="66604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многих из нас мир – это сама собой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разумеющаяся обыденность.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mick116.ru/papapojwop/10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Молодое поколение нашей страны не ведает что такое война,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182</Words>
  <Application>Microsoft Office PowerPoint</Application>
  <PresentationFormat>Экран (4:3)</PresentationFormat>
  <Paragraphs>29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Ulya</dc:creator>
  <cp:lastModifiedBy>Ulya</cp:lastModifiedBy>
  <cp:revision>21</cp:revision>
  <dcterms:created xsi:type="dcterms:W3CDTF">2017-09-19T16:12:29Z</dcterms:created>
  <dcterms:modified xsi:type="dcterms:W3CDTF">2017-09-21T13:39:50Z</dcterms:modified>
</cp:coreProperties>
</file>