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83" r:id="rId9"/>
    <p:sldId id="285" r:id="rId10"/>
    <p:sldId id="294" r:id="rId11"/>
    <p:sldId id="295" r:id="rId12"/>
    <p:sldId id="297" r:id="rId13"/>
    <p:sldId id="296" r:id="rId14"/>
    <p:sldId id="29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3A011-2BE5-4A1B-91D3-5B28E447A24E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F50E4-67B0-4ED0-9E3E-C0D3402DB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17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kshi1.rybinsk@yarregion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ryb-int1.edu.yar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015" TargetMode="External"/><Relationship Id="rId2" Type="http://schemas.openxmlformats.org/officeDocument/2006/relationships/hyperlink" Target="https://ru.wikipedia.org/wiki/%D0%98%D0%BD%D0%B2%D0%B0%D0%BB%D0%B8%D0%B4%D0%BD%D0%BE%D1%81%D1%82%D1%8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u.wikipedia.org/wiki/%D0%A0%D0%BE%D1%81%D1%81%D0%B8%D1%8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4500570"/>
            <a:ext cx="2556492" cy="2068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285720" y="357167"/>
            <a:ext cx="857256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ГОУ ЯО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школа-интернат № 1»</a:t>
            </a:r>
          </a:p>
          <a:p>
            <a:pPr lvl="4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  ресурсный центр </a:t>
            </a:r>
          </a:p>
          <a:p>
            <a:pPr lvl="4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содержание работы с детьми с умственной отсталостью  (интеллектуальными нарушениями) при реализации предметной области «Технология»</a:t>
            </a:r>
          </a:p>
          <a:p>
            <a:pPr lvl="4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«Движение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как средство успешной социализации и трудоустройства инвалидов и лиц с ограниченными возможностями здоровья»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«Конкурс «</a:t>
            </a:r>
            <a:r>
              <a:rPr lang="ru-RU" sz="2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»: что это такое и для чего он нужен»</a:t>
            </a:r>
          </a:p>
          <a:p>
            <a:pPr algn="ctr"/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Выступление директора  ГОУ ЯО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Рыбинская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школа-интернат № 1»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Рубкевич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Елены Анатольевны</a:t>
            </a:r>
          </a:p>
          <a:p>
            <a:pPr algn="ctr"/>
            <a:endParaRPr lang="ru-RU" b="1" dirty="0" smtClean="0"/>
          </a:p>
          <a:p>
            <a:pPr marL="10972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Телефон 8/(4855) 20-03-72,  </a:t>
            </a:r>
          </a:p>
          <a:p>
            <a:pPr marL="10972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электронная почта:  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skshi1.rybinsk@yarregion.ru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Информация  о работе ресурсного центра  размещена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официальном сайте ГОУ ЯО «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Рыбинская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№ 1»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ryb-int1.edu.yar.ru</a:t>
            </a:r>
            <a:endParaRPr lang="ru-RU" dirty="0" smtClean="0"/>
          </a:p>
          <a:p>
            <a:pPr algn="ctr"/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6" y="537098"/>
            <a:ext cx="1620434" cy="1595757"/>
          </a:xfrm>
          <a:prstGeom prst="rect">
            <a:avLst/>
          </a:prstGeom>
        </p:spPr>
      </p:pic>
      <p:pic>
        <p:nvPicPr>
          <p:cNvPr id="7" name="Picture 2" descr="Технологический фестиваль «Абилимпикс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0270"/>
            <a:ext cx="1643074" cy="16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ресурнсный центр 1\2024\Абилимпикс июнь 2024\05-06-2024_12-06-46\IMG_20240605_124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14290"/>
            <a:ext cx="3880259" cy="642942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290"/>
            <a:ext cx="4320479" cy="642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В  2024 г. в регионе  прошел девятый Ярославский чемпионат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В этом году региональный этап чемпионата включает в себя много нового. Например, впервые участие принимают дошколята. Для них подготовлены компетенции «Кулинарное дело», «Изобразительное искусство» и «Флористика».  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Немало и новых компетенций  для основных участников в этом году. Например, роспись по шелку, электромонтаж, театральное искусство. Впервые площадкой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Абилимпикса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выступил Ярославский театральный институт.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А еще к чемпионату приковано внимание организаций региона, которые готовы видеть в рядах своих сотрудников новые лица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:\ресурнсный центр 1\2024\Абилимпикс июнь 2024\05-06-2024_12-06-46\IMG-20240415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89240" cy="630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14810" y="101778"/>
            <a:ext cx="474967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Николаевич Гудков,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заместитель министра образования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Ярославской области: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Абилимпикс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на сегодняшний день это еще и принципиальная история увязки с работодателем. Если изначально в большей степени это была история успеха, то теперь это и история в значительной степени трудоустройства. Потому что за каждой компетенцией должен стоять работодатель.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Чемпионат стартовал на площадках в разных районах области. Всего в нем принимают участие чуть меньше трехсот школьников, студентов и опытных профессионалов. И ограничения по здоровью не мешают им быть лучшими в своем деле.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portal.yarregion.ru/upload/iblock/5a5/q30dzo6zp6kjqkdkhkgimn02r06b66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3" y="1340768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5720" y="5643578"/>
            <a:ext cx="692945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Только помни, только помни в грохоте, ритме века,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Самая главная в жизни профессия — быть человеком!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740"/>
            <a:ext cx="7632848" cy="508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01" y="4134334"/>
            <a:ext cx="1522390" cy="227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226540"/>
            <a:ext cx="86439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проявить себя людям с особенностями здоровья? Принять участие в чемпионате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Абилимпикс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Мы расскажем об этом движении, объясним, кто может стать его участником, как проходят отборочные этапы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по каким компетенциям соревнуются участники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:\ресурнсный центр 1\2024\Абилимпикс июнь 2024\05-06-2024_12-06-46\IMG-20230428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053398" cy="5031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786314" y="33072"/>
            <a:ext cx="4357686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Абилимпикс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это международный конкурс профессионального мастерства, в котором участвуют инвалиды и люди с ограниченными возможностями здоровья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ходе которого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участники демонстрируют профессиональное мастерство в одной из категорий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конкурса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Абилимпикс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помочь участникам с инвалидностью интегрироваться в общество;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продемонстрировать профессиональные возможности лиц с особенностями здоровья;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способствовать международному обмену опытом в сфере адаптации инвалидов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способствовать трудоустройству лиц с ОВЗ.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62" name="Picture 2" descr="H:\ресурнсный центр 1\2024\Абилимпикс июнь 2024\05-06-2024_12-06-46\IMG-20230420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35771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20" y="378061"/>
            <a:ext cx="864399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Движение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Абилимпикс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существует с 1971 года и зародилось в Японии. В 2023 году его участниками было 53 государства и международные организации. Название движение — сокращение от словосочетания «Олимпиада возможностей» («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Olympics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Abilities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C 2014 года соревнования по профессиональному мастерству среди 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2" tooltip="Инвалидность"/>
              </a:rPr>
              <a:t>инвалидов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проводятся и в России. Первый Национальный чемпионат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прошел в 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3" tooltip="2015"/>
              </a:rPr>
              <a:t>2015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году.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Абилимпикс поварское дело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000372"/>
            <a:ext cx="5286412" cy="35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86" name="Picture 2" descr="H:\ресурнсный центр 1\2024\Абилимпикс июнь 2024\05-06-2024_12-06-46\IMG-20230425-WA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500306"/>
            <a:ext cx="2982089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-122709"/>
            <a:ext cx="857256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может участвовать в «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Абилимпикс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конкурса есть возрастная планка — к нему допускаются участники с особенностями здоровья от 14 до 65 лет. Среди них выделяют 3 возрастных категории: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школьники (учатся по программам среднего образования);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студенты (получают среднее специальное или высшее образование);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специалисты (выпускники, которые нуждаются в трудоустройстве).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3010" name="Picture 2" descr="H:\ресурнсный центр 1\2024\Абилимпикс июнь 2024\05-06-2024_12-06-46\IMG-20230426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8737631" cy="4338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5720" y="-76944"/>
            <a:ext cx="8643998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Абилимпикс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в России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областного чемпионата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Абилимпикс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проводится на уровне региона. Стартовая стадия чемпионата, на ней отбирают участников, которые пройдут дальше,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Отборочный этап национального чемпионата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Абилимпикс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На этом этапе за первенство в личном и командном зачёте соревнуются представители разных регионов — победители предыдущего этапа.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Отборочные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Абилимпикс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могут проводиться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очно-дистанционном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формате: такая практика была реализована в России в 2021 году в Московской области и других регионах.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Конкурс проводится в более,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чем 60 компетенциях для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студентов и молодых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специалистов,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 также для школьников.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929066"/>
            <a:ext cx="4714907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:\ресурнсный центр 1\2024\Абилимпикс июнь 2024\05-06-2024_12-06-46\IMG_20240605_131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8643966" cy="45971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Общую координацию уровней конкурсов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осуществляет единый орган — Национальный центр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который находится в Москве. </a:t>
            </a:r>
          </a:p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городах 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2" tooltip="Россия"/>
              </a:rPr>
              <a:t>России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в том числе и в Ярославской области, созданы региональные центры движения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уровне каждого региона действуют организационные комитеты.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:\ресурнсный центр 1\2024\Абилимпикс июнь 2024\05-06-2024_12-06-46\IMG_20220523_081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168634"/>
            <a:ext cx="6929486" cy="550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98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ytuipt.ru/storage/app/media/abilimpics/2024/kompetencii/stolyarnoe_del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800" y="-639732"/>
            <a:ext cx="25710631" cy="465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ресурнсный центр 1\2024\Абилимпикс июнь 2024\05-06-2024_12-06-46\IMG_20240605_124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405904" cy="6357982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2047"/>
            <a:ext cx="8784976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6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1410</TotalTime>
  <Words>426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Director</dc:creator>
  <cp:lastModifiedBy>Director</cp:lastModifiedBy>
  <cp:revision>108</cp:revision>
  <dcterms:created xsi:type="dcterms:W3CDTF">2021-03-16T17:02:31Z</dcterms:created>
  <dcterms:modified xsi:type="dcterms:W3CDTF">2024-06-06T10:14:18Z</dcterms:modified>
</cp:coreProperties>
</file>