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6" r:id="rId8"/>
    <p:sldId id="264" r:id="rId9"/>
    <p:sldId id="265" r:id="rId10"/>
    <p:sldId id="282" r:id="rId11"/>
    <p:sldId id="285" r:id="rId12"/>
    <p:sldId id="28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FBF5"/>
    <a:srgbClr val="FF99CC"/>
    <a:srgbClr val="FFFFC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A71D-C736-4634-AF9A-A33BDC158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D227-702C-4EDE-A3B7-7ACC6FE8F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67BC-8A59-4913-BE17-44D900C8E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5F54-D10E-4EC2-AE3D-33C44164C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9BDC-0E27-43B2-8F4F-F4C5AEE1D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7DD3-9F00-42D7-9091-E47CE3E00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185E2-D2B2-4166-8A8A-A71249557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13882-72D8-4A66-9375-E827E8420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AADDD-21BA-464D-B7A4-3D744F45B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E2DB-F782-4DFC-A05A-29C136AAB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E6BA3-9DCF-4765-8A1E-4970AE66E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7A639D-CD54-44D3-BF1C-9518D7576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/>
          <p:cNvSpPr>
            <a:spLocks noChangeArrowheads="1"/>
          </p:cNvSpPr>
          <p:nvPr/>
        </p:nvSpPr>
        <p:spPr bwMode="auto">
          <a:xfrm>
            <a:off x="304800" y="228600"/>
            <a:ext cx="8458200" cy="6172200"/>
          </a:xfrm>
          <a:prstGeom prst="foldedCorner">
            <a:avLst>
              <a:gd name="adj" fmla="val 23069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800" dirty="0"/>
          </a:p>
        </p:txBody>
      </p:sp>
      <p:pic>
        <p:nvPicPr>
          <p:cNvPr id="2051" name="Picture 1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9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>
                <a:solidFill>
                  <a:schemeClr val="accent1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АБИЛИМПИКС</a:t>
            </a:r>
            <a:br>
              <a:rPr lang="ru-RU" b="1" dirty="0">
                <a:solidFill>
                  <a:schemeClr val="accent1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b="1" dirty="0">
              <a:solidFill>
                <a:schemeClr val="accent1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4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191000" y="3352800"/>
            <a:ext cx="4343400" cy="2286000"/>
          </a:xfrm>
        </p:spPr>
        <p:txBody>
          <a:bodyPr/>
          <a:lstStyle/>
          <a:p>
            <a:pPr eaLnBrk="1" hangingPunct="1"/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Мастерская вязаной игрушки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F9B84A4-6C74-D04E-A16B-FDF42557F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911" y="2616007"/>
            <a:ext cx="3865775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381000" y="381000"/>
            <a:ext cx="8229600" cy="60960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4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457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38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6B4D075-103F-4D47-908F-83FCCA47CC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7" t="4074" r="2222" b="2592"/>
          <a:stretch/>
        </p:blipFill>
        <p:spPr>
          <a:xfrm rot="5400000">
            <a:off x="560688" y="2364991"/>
            <a:ext cx="3733800" cy="31787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226229-89A8-D94B-AFCC-5BAAD90070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27" y="2075736"/>
            <a:ext cx="2815173" cy="37535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A1BE94-0839-8144-9B9C-D3471CF14D2F}"/>
              </a:ext>
            </a:extLst>
          </p:cNvPr>
          <p:cNvSpPr txBox="1"/>
          <p:nvPr/>
        </p:nvSpPr>
        <p:spPr>
          <a:xfrm>
            <a:off x="1371600" y="685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Конкурс </a:t>
            </a:r>
            <a:r>
              <a:rPr lang="ru-RU" sz="2400" b="1" dirty="0" err="1"/>
              <a:t>артобъектов</a:t>
            </a:r>
            <a:r>
              <a:rPr lang="ru-RU" sz="2400" b="1" dirty="0"/>
              <a:t> в рамках национального этапа АБИЛИМПИКС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04800" y="762000"/>
            <a:ext cx="8229600" cy="57150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600" y="1143000"/>
            <a:ext cx="6705600" cy="2743200"/>
          </a:xfrm>
        </p:spPr>
        <p:txBody>
          <a:bodyPr/>
          <a:lstStyle/>
          <a:p>
            <a:pPr algn="ctr"/>
            <a:r>
              <a:rPr lang="ru-RU" sz="2800" dirty="0" smtClean="0"/>
              <a:t>Участие </a:t>
            </a:r>
            <a:r>
              <a:rPr lang="ru-RU" sz="2800" dirty="0"/>
              <a:t>в чемпионате Абилимпикс  - это прекрасное средство мотивации детей с ОВЗ к регулярным, плодотворным занятиям различными видами декоративно-прикладного творчества, и, в том числе, вязанием.</a:t>
            </a:r>
          </a:p>
        </p:txBody>
      </p:sp>
      <p:pic>
        <p:nvPicPr>
          <p:cNvPr id="7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457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38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FE38E2E-1D14-5D44-9DBE-1676F7D408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7376" r="15834" b="39664"/>
          <a:stretch/>
        </p:blipFill>
        <p:spPr>
          <a:xfrm>
            <a:off x="1981200" y="4073098"/>
            <a:ext cx="4876800" cy="22170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селая картинка спасибо за внимание - 30 шт">
            <a:extLst>
              <a:ext uri="{FF2B5EF4-FFF2-40B4-BE49-F238E27FC236}">
                <a16:creationId xmlns:a16="http://schemas.microsoft.com/office/drawing/2014/main" xmlns="" id="{AFCB53C4-1796-E944-86FB-A4BD3D3B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6210"/>
            <a:ext cx="7924800" cy="593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8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0"/>
          <p:cNvSpPr>
            <a:spLocks noChangeArrowheads="1"/>
          </p:cNvSpPr>
          <p:nvPr/>
        </p:nvSpPr>
        <p:spPr bwMode="auto">
          <a:xfrm>
            <a:off x="342900" y="2209800"/>
            <a:ext cx="8458200" cy="4495799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4099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65699" y="187645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2977" y="1800726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706701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ВЯЗАНИЕ – ОДИН ИЗ САМЫХ ВОСТРЕБОВАННЫХ, В БЫТОВОМ ОТНОШЕНИИ, ВИДОВ ХУДОЖЕСТВЕННОГО ТВОРЧЕСТВА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1567C1-D04D-9446-AF93-E03ED4AFB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84743"/>
            <a:ext cx="2895600" cy="1902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60A02E-A41C-724D-A425-DF4F48623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1" y="2444638"/>
            <a:ext cx="2038350" cy="20383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FE7CE75-6745-2440-AA18-AACD4DED1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24" y="4231105"/>
            <a:ext cx="3581400" cy="22733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55E955C-6F2E-5441-B052-D19F82C506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0" y="4717826"/>
            <a:ext cx="1485724" cy="16002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1B57942-0AE4-D844-B0D8-E6DE6A824B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91" y="4531436"/>
            <a:ext cx="1657018" cy="1828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A4CB58-A022-AD45-802E-1B23AF7994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/>
          <a:stretch/>
        </p:blipFill>
        <p:spPr>
          <a:xfrm>
            <a:off x="3450294" y="2313615"/>
            <a:ext cx="1763469" cy="1917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0"/>
          <p:cNvSpPr>
            <a:spLocks noChangeArrowheads="1"/>
          </p:cNvSpPr>
          <p:nvPr/>
        </p:nvSpPr>
        <p:spPr bwMode="auto">
          <a:xfrm>
            <a:off x="533400" y="457200"/>
            <a:ext cx="8153400" cy="59436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5123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29600" y="15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838200" y="685800"/>
            <a:ext cx="464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ВЯЗАНЫЕ ИГРУШКИ – ЭТО КРАСИВО </a:t>
            </a:r>
          </a:p>
          <a:p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И МОДНО</a:t>
            </a:r>
          </a:p>
        </p:txBody>
      </p:sp>
      <p:pic>
        <p:nvPicPr>
          <p:cNvPr id="5127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5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9D9E81-3D9A-3B41-998C-D7F501F1D5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3043"/>
          <a:stretch/>
        </p:blipFill>
        <p:spPr>
          <a:xfrm rot="5400000">
            <a:off x="5702300" y="1358900"/>
            <a:ext cx="2921000" cy="1676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7197B5-CE26-7D48-9363-67B86C1D31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b="3704"/>
          <a:stretch/>
        </p:blipFill>
        <p:spPr>
          <a:xfrm rot="5400000">
            <a:off x="310700" y="3943529"/>
            <a:ext cx="2743200" cy="1828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60BB4D-9DE4-F941-AB93-C3251D62CA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6330" r="30000" b="11520"/>
          <a:stretch/>
        </p:blipFill>
        <p:spPr>
          <a:xfrm rot="5400000">
            <a:off x="2019300" y="2252160"/>
            <a:ext cx="2819400" cy="19670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4A1BD0-9B2E-AC47-8660-7316CADE06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13925" r="35555" b="9115"/>
          <a:stretch/>
        </p:blipFill>
        <p:spPr>
          <a:xfrm rot="5400000">
            <a:off x="3603777" y="3500964"/>
            <a:ext cx="3276600" cy="2097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0"/>
          <p:cNvSpPr>
            <a:spLocks noChangeArrowheads="1"/>
          </p:cNvSpPr>
          <p:nvPr/>
        </p:nvSpPr>
        <p:spPr bwMode="auto">
          <a:xfrm>
            <a:off x="533400" y="533400"/>
            <a:ext cx="8153400" cy="58674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990600" y="457200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5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5DA66D-F1D0-3447-90AB-6D4F9162A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3" y="762000"/>
            <a:ext cx="2000363" cy="2971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4D9B84-F5B0-8C4C-9E66-19BD99EAB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18" y="585537"/>
            <a:ext cx="2567951" cy="2438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D0D54EC-3829-6B4E-BEC6-E6FE402F70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54" y="762000"/>
            <a:ext cx="1910843" cy="3657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F8BC2BE-3636-4249-AD97-C0FED82A45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r="15833" b="6710"/>
          <a:stretch/>
        </p:blipFill>
        <p:spPr>
          <a:xfrm rot="5400000">
            <a:off x="4054587" y="3446366"/>
            <a:ext cx="3657600" cy="1970532"/>
          </a:xfrm>
          <a:prstGeom prst="rect">
            <a:avLst/>
          </a:prstGeom>
        </p:spPr>
      </p:pic>
      <p:pic>
        <p:nvPicPr>
          <p:cNvPr id="6147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296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A2858F3-0DA0-4A49-B7B4-72BB3E9673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514" r="34371" b="17533"/>
          <a:stretch/>
        </p:blipFill>
        <p:spPr>
          <a:xfrm rot="5400000">
            <a:off x="6843922" y="3693804"/>
            <a:ext cx="1878855" cy="10444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519FFE1-F106-8E48-A669-544A817E74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25950" r="39999" b="18735"/>
          <a:stretch/>
        </p:blipFill>
        <p:spPr>
          <a:xfrm rot="5400000">
            <a:off x="1248301" y="4152900"/>
            <a:ext cx="25908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0"/>
          <p:cNvSpPr>
            <a:spLocks noChangeArrowheads="1"/>
          </p:cNvSpPr>
          <p:nvPr/>
        </p:nvSpPr>
        <p:spPr bwMode="auto">
          <a:xfrm>
            <a:off x="533400" y="609600"/>
            <a:ext cx="8153400" cy="58674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7171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838200" y="7620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ВЯЗАНИЕМ ЗАНИМАЮТСЯ И МАЛЬЧИКИ И ДЕВОЧКИ</a:t>
            </a:r>
          </a:p>
        </p:txBody>
      </p:sp>
      <p:pic>
        <p:nvPicPr>
          <p:cNvPr id="2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928EB6-6FF6-1F4D-9262-1ABBE78FD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9" y="1629078"/>
            <a:ext cx="3513221" cy="44156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8EB363-73D1-3D47-B86A-DD778324AB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0134" r="27500" b="16038"/>
          <a:stretch/>
        </p:blipFill>
        <p:spPr>
          <a:xfrm flipH="1">
            <a:off x="4640179" y="2362200"/>
            <a:ext cx="352044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0"/>
          <p:cNvSpPr>
            <a:spLocks noChangeArrowheads="1"/>
          </p:cNvSpPr>
          <p:nvPr/>
        </p:nvSpPr>
        <p:spPr bwMode="auto">
          <a:xfrm>
            <a:off x="609600" y="533400"/>
            <a:ext cx="8153400" cy="60198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pic>
        <p:nvPicPr>
          <p:cNvPr id="8195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15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914400" y="685800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АБИЛИМПИКС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– ПРЕКРАСНАЯ ВОЗМОЖНОСТЬ ПРОВЕРИТЬ СВОИ СИЛЫ В СЕРЬЕЗНОМ ПРОФЕССИОНАЛЬНОМ КОНКУРСЕ</a:t>
            </a:r>
          </a:p>
        </p:txBody>
      </p:sp>
      <p:pic>
        <p:nvPicPr>
          <p:cNvPr id="8197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5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857A6CA-4379-7541-A352-14EF8E081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42" y="1915418"/>
            <a:ext cx="7255358" cy="40924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0"/>
          <p:cNvSpPr>
            <a:spLocks noChangeArrowheads="1"/>
          </p:cNvSpPr>
          <p:nvPr/>
        </p:nvSpPr>
        <p:spPr bwMode="auto">
          <a:xfrm>
            <a:off x="381000" y="533400"/>
            <a:ext cx="8458200" cy="6152147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036638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2" name="Содержимое 6"/>
          <p:cNvSpPr>
            <a:spLocks noGrp="1"/>
          </p:cNvSpPr>
          <p:nvPr>
            <p:ph idx="1"/>
          </p:nvPr>
        </p:nvSpPr>
        <p:spPr>
          <a:xfrm>
            <a:off x="4572000" y="1524000"/>
            <a:ext cx="4114800" cy="3657600"/>
          </a:xfrm>
        </p:spPr>
        <p:txBody>
          <a:bodyPr/>
          <a:lstStyle/>
          <a:p>
            <a:pPr>
              <a:buFontTx/>
              <a:buNone/>
            </a:pP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48730" y="18143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9417" y="17839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EEC8C7A-65E3-7542-948B-96B0DCE1C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7" y="767954"/>
            <a:ext cx="2514600" cy="3338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EB9A7B-9551-C244-A881-21331F0359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8563" y="767954"/>
            <a:ext cx="2611590" cy="34676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D809368-A0AB-CE46-A4CF-7B31079BA4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3" r="14474" b="32222"/>
          <a:stretch/>
        </p:blipFill>
        <p:spPr>
          <a:xfrm>
            <a:off x="3410158" y="767954"/>
            <a:ext cx="2252049" cy="30776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D983E16-7BAA-DE4E-A340-2A8EEEA8F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r="7575"/>
          <a:stretch/>
        </p:blipFill>
        <p:spPr>
          <a:xfrm>
            <a:off x="2618505" y="3457157"/>
            <a:ext cx="4267200" cy="30533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0"/>
          <p:cNvSpPr>
            <a:spLocks noChangeArrowheads="1"/>
          </p:cNvSpPr>
          <p:nvPr/>
        </p:nvSpPr>
        <p:spPr bwMode="auto">
          <a:xfrm>
            <a:off x="685800" y="533400"/>
            <a:ext cx="7924800" cy="56388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990600" y="914400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КОНКУРСНОЕ ЗАДАНИЕ </a:t>
            </a:r>
          </a:p>
          <a:p>
            <a:pPr algn="ctr"/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ПРОШЛОГО ГОДА</a:t>
            </a:r>
          </a:p>
        </p:txBody>
      </p:sp>
      <p:pic>
        <p:nvPicPr>
          <p:cNvPr id="9224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3400" y="15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52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B42E46-8B27-1B4A-9988-F6C2E8A2D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5993" y="2361006"/>
            <a:ext cx="3038445" cy="22788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D2D23B-2206-8F4A-B54A-1F9185C6E5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4446" r="8553" b="3333"/>
          <a:stretch/>
        </p:blipFill>
        <p:spPr>
          <a:xfrm>
            <a:off x="838200" y="2209800"/>
            <a:ext cx="2345235" cy="37433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889115-E789-D345-BB4A-461241C736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t="21111" r="11514" b="20000"/>
          <a:stretch/>
        </p:blipFill>
        <p:spPr>
          <a:xfrm>
            <a:off x="5818339" y="813370"/>
            <a:ext cx="261668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0"/>
          <p:cNvSpPr>
            <a:spLocks noChangeArrowheads="1"/>
          </p:cNvSpPr>
          <p:nvPr/>
        </p:nvSpPr>
        <p:spPr bwMode="auto">
          <a:xfrm>
            <a:off x="381000" y="381000"/>
            <a:ext cx="8382000" cy="6096000"/>
          </a:xfrm>
          <a:prstGeom prst="foldedCorner">
            <a:avLst>
              <a:gd name="adj" fmla="val 23069"/>
            </a:avLst>
          </a:prstGeom>
          <a:solidFill>
            <a:srgbClr val="85FBF5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dirty="0"/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762000" y="838200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ЗАДАНИЕ 2024 ГОДА</a:t>
            </a:r>
          </a:p>
        </p:txBody>
      </p:sp>
      <p:pic>
        <p:nvPicPr>
          <p:cNvPr id="10249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MC90043258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B020D1-BF41-2040-A1E9-945A4BB52B8E}"/>
              </a:ext>
            </a:extLst>
          </p:cNvPr>
          <p:cNvSpPr txBox="1"/>
          <p:nvPr/>
        </p:nvSpPr>
        <p:spPr>
          <a:xfrm>
            <a:off x="1143000" y="152361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Региональный этап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202660-07EC-0F4E-8D56-8AC0B4AB920D}"/>
              </a:ext>
            </a:extLst>
          </p:cNvPr>
          <p:cNvSpPr txBox="1"/>
          <p:nvPr/>
        </p:nvSpPr>
        <p:spPr>
          <a:xfrm>
            <a:off x="5524500" y="147259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Отборочный этап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8DF4CD-5E16-2044-8CE7-A68C4C5A0D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9115" r="23333"/>
          <a:stretch/>
        </p:blipFill>
        <p:spPr>
          <a:xfrm rot="5400000">
            <a:off x="419100" y="2510552"/>
            <a:ext cx="3810000" cy="28795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9AEBF2F-30B6-6749-B7D9-E2878DEADC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r="22222"/>
          <a:stretch/>
        </p:blipFill>
        <p:spPr>
          <a:xfrm rot="5400000">
            <a:off x="4365498" y="2442352"/>
            <a:ext cx="3962400" cy="31683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90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 АБИЛИМПИКС </vt:lpstr>
      <vt:lpstr>ВЯЗАНИЕ – ОДИН ИЗ САМЫХ ВОСТРЕБОВАННЫХ, В БЫТОВОМ ОТНОШЕНИИ, ВИДОВ ХУДОЖЕСТВЕННОГО ТВОРЧЕСТВА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Director</cp:lastModifiedBy>
  <cp:revision>169</cp:revision>
  <cp:lastPrinted>1601-01-01T00:00:00Z</cp:lastPrinted>
  <dcterms:created xsi:type="dcterms:W3CDTF">2011-07-11T05:51:16Z</dcterms:created>
  <dcterms:modified xsi:type="dcterms:W3CDTF">2024-06-06T10:38:44Z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