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4" r:id="rId3"/>
    <p:sldId id="265" r:id="rId4"/>
    <p:sldId id="266" r:id="rId5"/>
    <p:sldId id="269" r:id="rId6"/>
    <p:sldId id="258" r:id="rId7"/>
    <p:sldId id="257" r:id="rId8"/>
    <p:sldId id="262" r:id="rId9"/>
    <p:sldId id="259" r:id="rId10"/>
    <p:sldId id="260" r:id="rId11"/>
    <p:sldId id="261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2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31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0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640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163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9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9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9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1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5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5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7749" y="6791392"/>
            <a:ext cx="8372501" cy="137307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" y="94757"/>
            <a:ext cx="9016418" cy="66966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773163">
            <a:off x="1084729" y="181107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профессионального мастерства «Абилимпикс».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«Швея».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4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3" y="539931"/>
            <a:ext cx="7792170" cy="583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56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1" y="539931"/>
            <a:ext cx="8110059" cy="606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47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r="17912"/>
          <a:stretch/>
        </p:blipFill>
        <p:spPr>
          <a:xfrm>
            <a:off x="214812" y="200297"/>
            <a:ext cx="4975497" cy="391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4" y="1558834"/>
            <a:ext cx="361800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52" y="345857"/>
            <a:ext cx="669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ЭТАП НАЦИОНАЛЬНОГО ЧЕМПИОНАТА «АБИЛИМПИКС»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3" y="1106691"/>
            <a:ext cx="3419475" cy="4829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08" y="1870744"/>
            <a:ext cx="4850043" cy="442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84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7749" y="6791392"/>
            <a:ext cx="8372501" cy="137307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" y="94757"/>
            <a:ext cx="9016418" cy="66966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773163">
            <a:off x="1084729" y="181107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профессионального мастерства «Абилимпикс».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«Швея».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2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1451" y="191589"/>
            <a:ext cx="6601098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компетенции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«Швея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современного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предприятия, все чаще, нуждаются в узкопрофильных специалистах, которые способны выполнять работу по четкой схеме и заданию. Люди с ограниченными возможностями здоровья, как правило, достаточно свободно могут освоить специальность с минимальными физическими и психологическими нагрузками, которые предполагают работу по максимально подробному плану действий и приемов. К таким специальностям относится «Швея». Профессия предполагает наличие разных разрядов и квалификаций, благодаря чему может быть адаптирована под различные нарушения здоровья. Этими фактами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обусловлена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компетенции.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1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58" y="4329952"/>
            <a:ext cx="3966883" cy="264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716" y="210815"/>
            <a:ext cx="7297271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уровню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предполагает наличие базовых знаний, умений и навыков, а так же практического опыта в изготовлении изделий малой сложности.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16" y="1685386"/>
            <a:ext cx="7234518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Уметь: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обрабатывать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детали, изделия из текстильных материалов;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устранять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мелкие неполадки в работе оборудования;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выполненной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159957"/>
            <a:ext cx="4988858" cy="303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Знать: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ассортимент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швейных изделий и технологические параметры обработки их деталей;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деталей кроя и их местоположение в изделии;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свойства обрабатываемых материалов;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принцип работы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устранения мелких неполадок обслуживаемых машин.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3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3" y="674881"/>
            <a:ext cx="8355436" cy="549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76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9" y="121920"/>
            <a:ext cx="4080119" cy="428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792" y="3326674"/>
            <a:ext cx="4908208" cy="332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06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7" y="383177"/>
            <a:ext cx="8276134" cy="621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82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2" y="583474"/>
            <a:ext cx="8000273" cy="600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09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7" y="243840"/>
            <a:ext cx="4618948" cy="617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3101" y="2480492"/>
            <a:ext cx="3685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онкурсное задание: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женских брюк прямого силуэта с накладными карманами и притачным поясом</a:t>
            </a:r>
          </a:p>
        </p:txBody>
      </p:sp>
    </p:spTree>
    <p:extLst>
      <p:ext uri="{BB962C8B-B14F-4D97-AF65-F5344CB8AC3E}">
        <p14:creationId xmlns:p14="http://schemas.microsoft.com/office/powerpoint/2010/main" val="319464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4" y="365760"/>
            <a:ext cx="8234326" cy="616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7985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215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Региональный чемпионат профессионального мастерства «Абилимпикс» по компетенции «Швея».   Главный эксперт- Никитенко Елена Алексеевна.</dc:title>
  <dc:creator>Пользователь</dc:creator>
  <cp:lastModifiedBy>Пользователь</cp:lastModifiedBy>
  <cp:revision>8</cp:revision>
  <dcterms:created xsi:type="dcterms:W3CDTF">2024-06-04T12:00:00Z</dcterms:created>
  <dcterms:modified xsi:type="dcterms:W3CDTF">2024-06-05T11:12:03Z</dcterms:modified>
</cp:coreProperties>
</file>