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10" r:id="rId3"/>
    <p:sldId id="263" r:id="rId4"/>
    <p:sldId id="266" r:id="rId5"/>
    <p:sldId id="267" r:id="rId6"/>
    <p:sldId id="268" r:id="rId7"/>
    <p:sldId id="286" r:id="rId8"/>
    <p:sldId id="271" r:id="rId9"/>
    <p:sldId id="287" r:id="rId10"/>
    <p:sldId id="272" r:id="rId11"/>
    <p:sldId id="273" r:id="rId12"/>
    <p:sldId id="304" r:id="rId13"/>
    <p:sldId id="274" r:id="rId14"/>
    <p:sldId id="288" r:id="rId15"/>
    <p:sldId id="317" r:id="rId16"/>
    <p:sldId id="275" r:id="rId17"/>
    <p:sldId id="276" r:id="rId18"/>
    <p:sldId id="295" r:id="rId19"/>
    <p:sldId id="297" r:id="rId20"/>
    <p:sldId id="277" r:id="rId21"/>
    <p:sldId id="278" r:id="rId22"/>
    <p:sldId id="290" r:id="rId23"/>
    <p:sldId id="291" r:id="rId24"/>
    <p:sldId id="279" r:id="rId25"/>
    <p:sldId id="312" r:id="rId26"/>
    <p:sldId id="280" r:id="rId27"/>
    <p:sldId id="285" r:id="rId28"/>
    <p:sldId id="292" r:id="rId29"/>
    <p:sldId id="293" r:id="rId30"/>
    <p:sldId id="299" r:id="rId31"/>
    <p:sldId id="283" r:id="rId32"/>
    <p:sldId id="294" r:id="rId33"/>
    <p:sldId id="284" r:id="rId34"/>
    <p:sldId id="313" r:id="rId35"/>
    <p:sldId id="300" r:id="rId36"/>
    <p:sldId id="305" r:id="rId37"/>
    <p:sldId id="257" r:id="rId38"/>
    <p:sldId id="261" r:id="rId39"/>
    <p:sldId id="258" r:id="rId40"/>
    <p:sldId id="259" r:id="rId41"/>
    <p:sldId id="262" r:id="rId42"/>
    <p:sldId id="314" r:id="rId43"/>
    <p:sldId id="307" r:id="rId44"/>
    <p:sldId id="315" r:id="rId45"/>
    <p:sldId id="316" r:id="rId46"/>
    <p:sldId id="309" r:id="rId47"/>
    <p:sldId id="31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B"/>
    <a:srgbClr val="FFC000"/>
    <a:srgbClr val="558ED5"/>
    <a:srgbClr val="DCE6F2"/>
    <a:srgbClr val="003300"/>
    <a:srgbClr val="FFFF99"/>
    <a:srgbClr val="D7E4BD"/>
    <a:srgbClr val="0000D6"/>
    <a:srgbClr val="803D06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2;%20&#1075;&#1086;&#1089;&#1090;&#1103;&#1093;%20&#1091;%20&#1089;&#1082;&#1072;&#1079;&#1082;&#1080;\&#1080;&#1089;&#1087;&#1088;&#1072;&#1074;&#1083;&#1077;&#1085;&#1086;\&#1076;&#1077;&#1092;&#1080;&#1083;&#1077;.mp3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42;%20&#1075;&#1086;&#1089;&#1090;&#1103;&#1093;%20&#1091;%20&#1089;&#1082;&#1072;&#1079;&#1082;&#1080;\&#1080;&#1089;&#1087;&#1088;&#1072;&#1074;&#1083;&#1077;&#1085;&#1086;\10%20&#1089;&#1077;&#1082;&#1091;&#1085;&#1076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2;%20&#1075;&#1086;&#1089;&#1090;&#1103;&#1093;%20&#1091;%20&#1089;&#1082;&#1072;&#1079;&#1082;&#1080;\&#1080;&#1089;&#1087;&#1088;&#1072;&#1074;&#1083;&#1077;&#1085;&#1086;\&#1076;&#1077;&#1092;&#1080;&#1083;&#1077;.mp3" TargetMode="Externa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42;%20&#1075;&#1086;&#1089;&#1090;&#1103;&#1093;%20&#1091;%20&#1089;&#1082;&#1072;&#1079;&#1082;&#1080;\&#1080;&#1089;&#1087;&#1088;&#1072;&#1074;&#1083;&#1077;&#1085;&#1086;\&#1042;&#1080;&#1076;&#1077;&#1086;%20&#1073;&#1077;&#1079;%20&#1085;&#1072;&#1079;&#1074;&#1072;&#1085;&#1080;&#1103;%20&#8212;%20&#1089;&#1076;&#1077;&#1083;&#1072;&#1085;&#1086;%20&#1074;%20Clipchamp%20(4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2;%20&#1075;&#1086;&#1089;&#1090;&#1103;&#1093;%20&#1091;%20&#1089;&#1082;&#1072;&#1079;&#1082;&#1080;\&#1080;&#1089;&#1087;&#1088;&#1072;&#1074;&#1083;&#1077;&#1085;&#1086;\&#1044;&#1077;&#1090;&#1089;&#1082;&#1080;&#1081;%20&#1080;&#1075;&#1088;&#1086;&#1074;&#1086;&#1081;%20&#1092;&#1086;&#1085;%20-%205_(EEMUSIC.ru).mp3" TargetMode="Externa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2;%20&#1075;&#1086;&#1089;&#1090;&#1103;&#1093;%20&#1091;%20&#1089;&#1082;&#1072;&#1079;&#1082;&#1080;\&#1080;&#1089;&#1087;&#1088;&#1072;&#1074;&#1083;&#1077;&#1085;&#1086;\&#1076;&#1077;&#1092;&#1080;&#1083;&#1077;.mp3" TargetMode="Externa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2;%20&#1075;&#1086;&#1089;&#1090;&#1103;&#1093;%20&#1091;%20&#1089;&#1082;&#1072;&#1079;&#1082;&#1080;\&#1080;&#1089;&#1087;&#1088;&#1072;&#1074;&#1083;&#1077;&#1085;&#1086;\&#1076;&#1077;&#1092;&#1080;&#1083;&#1077;.mp3" TargetMode="External"/><Relationship Id="rId4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2;%20&#1075;&#1086;&#1089;&#1090;&#1103;&#1093;%20&#1091;%20&#1089;&#1082;&#1072;&#1079;&#1082;&#1080;\&#1080;&#1089;&#1087;&#1088;&#1072;&#1074;&#1083;&#1077;&#1085;&#1086;\&#1060;&#1072;&#1085;&#1092;&#1072;&#1088;&#1099;%20-%20&#1085;&#1072;&#1075;&#1088;&#1072;&#1078;&#1076;&#1077;&#1085;&#1080;&#1077;%20&#1080;%20&#1092;&#1086;&#1085;.mp3" TargetMode="External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42;%20&#1075;&#1086;&#1089;&#1090;&#1103;&#1093;%20&#1091;%20&#1089;&#1082;&#1072;&#1079;&#1082;&#1080;\&#1080;&#1089;&#1087;&#1088;&#1072;&#1074;&#1083;&#1077;&#1085;&#1086;\&#1063;&#1091;&#1076;&#1072;&#1088;&#1080;&#1082;&#1080;%20-%20&#1076;&#1077;&#1090;&#1089;&#1082;&#1072;&#1103;%20&#1079;&#1072;&#1088;&#1103;&#1076;&#1082;&#1072;%20(&#1060;&#1080;&#1079;&#1084;&#1080;&#1085;&#1091;&#1090;&#1082;&#1072;)%20-%20&#1044;&#1077;&#1090;&#1089;&#1082;&#1072;&#1103;%20&#1087;&#1077;&#1089;&#1085;&#1103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webmg.ru/wp-content/uploads/2022/11/i-64-1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H:\В гостях у сказки\1670491927_25-kartinkin-net-p-kartinka-v-gostyakh-u-skazki-oboi-2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05" t="14085" r="8500" b="7042"/>
          <a:stretch>
            <a:fillRect/>
          </a:stretch>
        </p:blipFill>
        <p:spPr bwMode="auto">
          <a:xfrm>
            <a:off x="-324544" y="1512168"/>
            <a:ext cx="9927972" cy="5345832"/>
          </a:xfrm>
          <a:prstGeom prst="rect">
            <a:avLst/>
          </a:prstGeom>
          <a:noFill/>
        </p:spPr>
      </p:pic>
      <p:pic>
        <p:nvPicPr>
          <p:cNvPr id="46081" name="Picture 1" descr="H:\Работа\коррекционная неделя\видео физкультура\фото\Рисунок11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40713" cy="115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22-2023 учебный год\МО 2022-2023 уч.год\КОРРЕКЦИОННАЯ НЕДЕЛЯ 2022-2023 апрель\Фото на презентацию\Коллажи\2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16024"/>
            <a:ext cx="912132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022-2023 учебный год\МО 2022-2023 уч.год\КОРРЕКЦИОННАЯ НЕДЕЛЯ 2022-2023 апрель\Фото на презентацию\Коллажи\психолог 2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8" y="2465512"/>
            <a:ext cx="912132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2022-2023 учебный год\МО 2022-2023 уч.год\КОРРЕКЦИОННАЯ НЕДЕЛЯ 2022-2023 апрель\Фото на презентацию\Коллажи\психолог 2б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8" y="0"/>
            <a:ext cx="912132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9" name="Picture 1" descr="H:\В гостях у сказки\Рисунок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1700808"/>
            <a:ext cx="9155113" cy="83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09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5157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786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Дефиле сказочных персонажей</a:t>
            </a:r>
          </a:p>
        </p:txBody>
      </p:sp>
      <p:pic>
        <p:nvPicPr>
          <p:cNvPr id="3" name="дефи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093296"/>
            <a:ext cx="683568" cy="683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H:\В гостях у сказки\Рисунок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59633"/>
            <a:ext cx="3396679" cy="84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96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IMG_20230419_2100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IMG_20230419_2100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35878" cy="386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 descr="H:\Работа\коррекционная неделя\видео физкультура\Fotoram.io (3)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4624"/>
              <a:ext cx="4932040" cy="4693718"/>
            </a:xfrm>
            <a:prstGeom prst="rect">
              <a:avLst/>
            </a:prstGeom>
            <a:noFill/>
          </p:spPr>
        </p:pic>
        <p:pic>
          <p:nvPicPr>
            <p:cNvPr id="10" name="Picture 2" descr="H:\Работа\коррекционная неделя\видео физкультура\Fotoram.io (3)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846260"/>
              <a:ext cx="6228184" cy="3011739"/>
            </a:xfrm>
            <a:prstGeom prst="rect">
              <a:avLst/>
            </a:prstGeom>
            <a:noFill/>
          </p:spPr>
        </p:pic>
        <p:pic>
          <p:nvPicPr>
            <p:cNvPr id="11" name="Picture 2" descr="H:\Работа\коррекционная неделя\видео физкультура\Fotoram.io (3)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255" y="3833664"/>
              <a:ext cx="3123745" cy="30243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6022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Работа\коррекционная неделя\видео физкультура\20-04-2023_22-08-47\IMG_20230418_131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3672408"/>
          </a:xfrm>
          <a:prstGeom prst="rect">
            <a:avLst/>
          </a:prstGeom>
          <a:noFill/>
          <a:ln>
            <a:solidFill>
              <a:srgbClr val="FFFF8B"/>
            </a:solidFill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817843"/>
            <a:ext cx="4752528" cy="2851517"/>
          </a:xfrm>
          <a:prstGeom prst="rect">
            <a:avLst/>
          </a:prstGeom>
          <a:noFill/>
          <a:ln w="9525">
            <a:solidFill>
              <a:srgbClr val="FFFF8B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096344" cy="2845292"/>
          </a:xfrm>
          <a:prstGeom prst="rect">
            <a:avLst/>
          </a:prstGeom>
          <a:noFill/>
          <a:ln w="9525">
            <a:solidFill>
              <a:srgbClr val="FFFF8B"/>
            </a:solidFill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987824" y="2780928"/>
            <a:ext cx="792088" cy="1224136"/>
          </a:xfrm>
          <a:prstGeom prst="rect">
            <a:avLst/>
          </a:prstGeom>
          <a:noFill/>
          <a:ln w="9525">
            <a:solidFill>
              <a:srgbClr val="FFFF8B"/>
            </a:solidFill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74149" y="2790747"/>
            <a:ext cx="811726" cy="1224136"/>
          </a:xfrm>
          <a:prstGeom prst="rect">
            <a:avLst/>
          </a:prstGeom>
          <a:noFill/>
          <a:ln w="9525">
            <a:solidFill>
              <a:srgbClr val="FFFF8B"/>
            </a:solidFill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43557" y="4352885"/>
            <a:ext cx="2904757" cy="1872208"/>
          </a:xfrm>
          <a:prstGeom prst="rect">
            <a:avLst/>
          </a:prstGeom>
          <a:noFill/>
          <a:ln w="9525">
            <a:solidFill>
              <a:srgbClr val="FFFF8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022-2023 учебный год\МО 2022-2023 уч.год\КОРРЕКЦИОННАЯ НЕДЕЛЯ 2022-2023 апрель\Фото на презентацию\Коллажи\4б л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1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022-2023 учебный год\МО 2022-2023 уч.год\КОРРЕКЦИОННАЯ НЕДЕЛЯ 2022-2023 апрель\Фото на презентацию\Коллажи\4б лог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13371"/>
            <a:ext cx="9144000" cy="234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Picture 1" descr="H:\В гостях у сказки\Рисунок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3573016"/>
            <a:ext cx="9155113" cy="1017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48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2022-2023 учебный год\МО 2022-2023 уч.год\КОРРЕКЦИОННАЯ НЕДЕЛЯ 2022-2023 апрель\Фото на презентацию\Коллажи\психолог 4б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1" cy="64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1" name="Picture 1" descr="H:\Работа\коррекционная неделя\видео физкультура\фото\за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520" y="3284984"/>
            <a:ext cx="6096000" cy="132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78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2023 учебный год\МО 2022-2023 уч.год\КОРРЕКЦИОННАЯ НЕДЕЛЯ 2022-2023 апрель\Фото на презентацию\Коллажи\сенсор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16024"/>
            <a:ext cx="912132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" name="Picture 1" descr="H:\В гостях у сказки\коллаж\Рисунок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225" y="2636912"/>
            <a:ext cx="6454775" cy="116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24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Динамическая пауза (СОНЯ)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Вставить видео за 10 секунд обрезать видео</a:t>
            </a:r>
          </a:p>
        </p:txBody>
      </p:sp>
      <p:pic>
        <p:nvPicPr>
          <p:cNvPr id="4" name="10 секун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catherineasquithgallery.com/uploads/posts/2021-03/1614722942_153-p-foni-dlya-risovaniya-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В гостях у сказки\1670491927_25-kartinkin-net-p-kartinka-v-gostyakh-u-skazki-oboi-26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88" t="19651" r="13803" b="16604"/>
          <a:stretch>
            <a:fillRect/>
          </a:stretch>
        </p:blipFill>
        <p:spPr bwMode="auto">
          <a:xfrm>
            <a:off x="179512" y="1988840"/>
            <a:ext cx="8784976" cy="4320480"/>
          </a:xfrm>
          <a:prstGeom prst="rect">
            <a:avLst/>
          </a:prstGeom>
          <a:noFill/>
        </p:spPr>
      </p:pic>
      <p:pic>
        <p:nvPicPr>
          <p:cNvPr id="1035" name="Picture 11" descr="H:\Работа\коррекционная неделя\видео физкультура\фото\Рисунок11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43" y="397917"/>
            <a:ext cx="8240713" cy="115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2022-2023 учебный год\МО 2022-2023 уч.год\КОРРЕКЦИОННАЯ НЕДЕЛЯ 2022-2023 апрель\Фото на презентацию\Коллажи\кириллова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99979"/>
            <a:ext cx="9144001" cy="64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Picture 1" descr="H:\В гостях у сказки\Рисунок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3395663" cy="779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676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2022-2023 учебный год\МО 2022-2023 уч.год\КОРРЕКЦИОННАЯ НЕДЕЛЯ 2022-2023 апрель\Фото на презентацию\Коллажи\кирилл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44001" cy="64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9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2-2023 учебный год\МО 2022-2023 уч.год\КОРРЕКЦИОННАЯ НЕДЕЛЯ 2022-2023 апрель\Фото на презентацию\Коллажи\5б л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144016"/>
            <a:ext cx="9180512" cy="64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 descr="H:\В гостях у сказки\Рисунок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208289"/>
            <a:ext cx="7128792" cy="1389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23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22-2023 учебный год\МО 2022-2023 уч.год\КОРРЕКЦИОННАЯ НЕДЕЛЯ 2022-2023 апрель\Фото на презентацию\Коллажи\дефек кузнецова 5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4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 descr="H:\В гостях у сказки\Рисунок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5642371"/>
            <a:ext cx="9155113" cy="124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595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22-2023 учебный год\МО 2022-2023 уч.год\КОРРЕКЦИОННАЯ НЕДЕЛЯ 2022-2023 апрель\Фото на презентацию\Коллажи\киселева 5б песоч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4016"/>
            <a:ext cx="912132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 descr="H:\В гостях у сказки\Рисунок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5649913" cy="83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49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5157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786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Дефиле сказочных персонажей</a:t>
            </a:r>
          </a:p>
        </p:txBody>
      </p:sp>
      <p:pic>
        <p:nvPicPr>
          <p:cNvPr id="3" name="дефи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87544" y="5949280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22-2023 учебный год\МО 2022-2023 уч.год\КОРРЕКЦИОННАЯ НЕДЕЛЯ 2022-2023 апрель\Фото на презентацию\Коллажи\сусл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4148"/>
            <a:ext cx="9180512" cy="64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H:\В гостях у сказки\Рисунок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-171400"/>
            <a:ext cx="3275856" cy="79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64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022-2023 учебный год\МО 2022-2023 уч.год\КОРРЕКЦИОННАЯ НЕДЕЛЯ 2022-2023 апрель\Фото на презентацию\Коллажи\6б психо  ло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0674"/>
            <a:ext cx="9144001" cy="430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2022-2023 учебный год\МО 2022-2023 уч.год\КОРРЕКЦИОННАЯ НЕДЕЛЯ 2022-2023 апрель\Фото на презентацию\Коллажи\6б психо  лог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638651"/>
            <a:ext cx="9143999" cy="22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1" descr="H:\В гостях у сказки\Рисунок1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4" r="1150"/>
          <a:stretch>
            <a:fillRect/>
          </a:stretch>
        </p:blipFill>
        <p:spPr bwMode="auto">
          <a:xfrm>
            <a:off x="0" y="3789040"/>
            <a:ext cx="9144000" cy="969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683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022-2023 учебный год\МО 2022-2023 уч.год\КОРРЕКЦИОННАЯ НЕДЕЛЯ 2022-2023 апрель\Фото на презентацию\Коллажи\6б логопси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99979"/>
            <a:ext cx="9144001" cy="64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21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«Двигательное развитие»</a:t>
            </a:r>
          </a:p>
        </p:txBody>
      </p:sp>
      <p:pic>
        <p:nvPicPr>
          <p:cNvPr id="6" name="Видео без названия — сделано в Clipchamp (4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2022-2023 учебный год\МО 2022-2023 уч.год\КОРРЕКЦИОННАЯ НЕДЕЛЯ 2022-2023 апрель\Фото на презентацию\Коллажи\театр на столе 1б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6024"/>
            <a:ext cx="912132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1" name="Picture 1" descr="H:\В гостях у сказки\Рисунок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5661248"/>
            <a:ext cx="3456384" cy="104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3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  <a:alpha val="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ytimg.com/vi/yl67I6PGw0c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Детский игровой фон - 5_(EE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332656"/>
            <a:ext cx="467544" cy="4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1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5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2023 учебный год\МО 2022-2023 уч.год\КОРРЕКЦИОННАЯ НЕДЕЛЯ 2022-2023 апрель\Фото на презентацию\Коллажи\Новая папка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74148"/>
            <a:ext cx="9180512" cy="64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H:\В гостях у сказки\Рисунок1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867" y="3218929"/>
            <a:ext cx="3681413" cy="114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9353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2-2023 учебный год\МО 2022-2023 уч.год\КОРРЕКЦИОННАЯ НЕДЕЛЯ 2022-2023 апрель\Фото на презентацию\Коллажи\изо отправ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912132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49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B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</a:t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C:\Users\user\Desktop\2022-2023 учебный год\МО 2022-2023 уч.год\КОРРЕКЦИОННАЯ НЕДЕЛЯ 2022-2023 апрель\Фото на презентацию\Коллажи\7б психоло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6024"/>
            <a:ext cx="912132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 descr="H:\Работа\коррекционная неделя\видео физкультура\фото\за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068960"/>
            <a:ext cx="6096000" cy="1328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384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704856" cy="5157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786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Дефиле сказочных персонажей</a:t>
            </a:r>
          </a:p>
        </p:txBody>
      </p:sp>
      <p:pic>
        <p:nvPicPr>
          <p:cNvPr id="3" name="дефи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21288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2-2023 учебный год\МО 2022-2023 уч.год\КОРРЕКЦИОННАЯ НЕДЕЛЯ 2022-2023 апрель\Фото на презентацию\Коллажи\спектак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9980"/>
            <a:ext cx="9144000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H:\Работа\коррекционная неделя\видео физкультура\фото\хо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3429000"/>
            <a:ext cx="5327650" cy="123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910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funart.pro/uploads/posts/2022-08/1659762559_62-funart-pro-p-fon-dlya-prezentatsii-po-skazkam-krasivo-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4293096"/>
            <a:ext cx="476287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000D6"/>
                </a:solidFill>
                <a:latin typeface="+mj-lt"/>
                <a:ea typeface="+mj-ea"/>
                <a:cs typeface="+mj-cs"/>
              </a:rPr>
              <a:t>от 8 «б» класса</a:t>
            </a:r>
            <a:endParaRPr kumimoji="0" lang="ru-RU" sz="4400" b="1" i="0" u="none" strike="noStrike" kern="1200" cap="none" spc="0" normalizeH="0" noProof="0" dirty="0">
              <a:ln>
                <a:noFill/>
              </a:ln>
              <a:solidFill>
                <a:srgbClr val="0000D6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2023 учебный год\МО 2022-2023 уч.год\КОРРЕКЦИОННАЯ НЕДЕЛЯ 2022-2023 апрель\Фото на презентацию\Коллажи\Фото на презентацию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8" y="188640"/>
            <a:ext cx="912132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cdn2.static1-sima-land.com/items/6789652/4/700-nw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260648"/>
            <a:ext cx="2878460" cy="2878460"/>
          </a:xfrm>
          <a:prstGeom prst="rect">
            <a:avLst/>
          </a:prstGeom>
          <a:noFill/>
        </p:spPr>
      </p:pic>
      <p:pic>
        <p:nvPicPr>
          <p:cNvPr id="7171" name="Picture 3" descr="H:\В гостях у сказки\Рисунок1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5445224"/>
            <a:ext cx="4144963" cy="100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5916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22-2023 учебный год\МО 2022-2023 уч.год\КОРРЕКЦИОННАЯ НЕДЕЛЯ 2022-2023 апрель\Фото на презентацию\Коллажи\Фото на презентацию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16024"/>
            <a:ext cx="912132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H:\В гостях у сказки\Рисунок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588843"/>
            <a:ext cx="4125913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5220072" y="836712"/>
            <a:ext cx="1294690" cy="2476625"/>
            <a:chOff x="5292080" y="548680"/>
            <a:chExt cx="1294690" cy="2476625"/>
          </a:xfrm>
        </p:grpSpPr>
        <p:sp>
          <p:nvSpPr>
            <p:cNvPr id="14" name="Овал 13"/>
            <p:cNvSpPr/>
            <p:nvPr/>
          </p:nvSpPr>
          <p:spPr>
            <a:xfrm>
              <a:off x="6084168" y="620688"/>
              <a:ext cx="288032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48680"/>
              <a:ext cx="1294690" cy="247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38704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2-2023 учебный год\МО 2022-2023 уч.год\КОРРЕКЦИОННАЯ НЕДЕЛЯ 2022-2023 апрель\Фото на презентацию\Коллажи\Коллажи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9223101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H:\В гостях у сказки\Рисунок1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445224"/>
            <a:ext cx="4449763" cy="109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:\Работа\коррекционная неделя\видео физкультура\фото\ф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4013">
            <a:off x="1534868" y="94049"/>
            <a:ext cx="1696171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660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22-2023 учебный год\МО 2022-2023 уч.год\КОРРЕКЦИОННАЯ НЕДЕЛЯ 2022-2023 апрель\Фото на презентацию\Коллажи\под грибом 1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9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e4C9lzPqV43j1mN2p5eOz3l99iA4qX7V_1G_3oSa_WvvTmy6thPhYnDSveUhGSKtCA=h5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2022-2023 учебный год\МО 2022-2023 уч.год\КОРРЕКЦИОННАЯ НЕДЕЛЯ 2022-2023 апрель\Фото на презентацию\HTVZ7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60948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2022-2023 учебный год\МО 2022-2023 уч.год\КОРРЕКЦИОННАЯ НЕДЕЛЯ 2022-2023 апрель\Фото на презентацию\HLAN26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851920" cy="4114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В гостях у сказки\Рисунок1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224337" cy="117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044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22-2023 учебный год\МО 2022-2023 уч.год\КОРРЕКЦИОННАЯ НЕДЕЛЯ 2022-2023 апрель\Фото на презентацию\Коллажи\Коллажи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72008"/>
            <a:ext cx="912132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H:\В гостях у сказки\Рисунок1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561" y="136302"/>
            <a:ext cx="4919663" cy="106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http://flomaster.club/uploads/posts/2022-08/1660697938_8-flomaster-club-p-tri-medvedya-kartinki-dlya-detei-krasivo-2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9"/>
          <a:stretch>
            <a:fillRect/>
          </a:stretch>
        </p:blipFill>
        <p:spPr bwMode="auto">
          <a:xfrm>
            <a:off x="4283968" y="4698374"/>
            <a:ext cx="1296144" cy="1826970"/>
          </a:xfrm>
          <a:prstGeom prst="rect">
            <a:avLst/>
          </a:prstGeom>
          <a:noFill/>
        </p:spPr>
      </p:pic>
      <p:pic>
        <p:nvPicPr>
          <p:cNvPr id="5" name="Picture 5" descr="http://flomaster.club/uploads/posts/2022-08/1660697938_8-flomaster-club-p-tri-medvedya-kartinki-dlya-detei-krasivo-2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5301208"/>
            <a:ext cx="720080" cy="1189697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2411760" y="4869160"/>
            <a:ext cx="1224136" cy="1584176"/>
            <a:chOff x="2555776" y="4941168"/>
            <a:chExt cx="1064466" cy="144016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71800" y="5445224"/>
              <a:ext cx="576064" cy="8640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5" descr="http://flomaster.club/uploads/posts/2022-08/1660697938_8-flomaster-club-p-tri-medvedya-kartinki-dlya-detei-krasivo-21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941168"/>
              <a:ext cx="1064466" cy="144016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98540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704856" cy="5157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786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Дефиле сказочных персонажей</a:t>
            </a:r>
          </a:p>
        </p:txBody>
      </p:sp>
      <p:pic>
        <p:nvPicPr>
          <p:cNvPr id="3" name="дефи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Картинка </a:t>
            </a:r>
            <a:r>
              <a:rPr lang="ru-RU" dirty="0" err="1"/>
              <a:t>мячики+музыка</a:t>
            </a:r>
            <a:endParaRPr lang="ru-RU" dirty="0"/>
          </a:p>
        </p:txBody>
      </p:sp>
      <p:pic>
        <p:nvPicPr>
          <p:cNvPr id="4100" name="Picture 4" descr="https://i.ytimg.com/vi/ov6wUQE4rG4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95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s://s0.slide-share.ru/s_slide/c28651074fb3c00eae805829631b46d2/fda4b7b5-8e38-4a6c-8984-58077d8c2e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Фанфары - награждение и фон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265168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s://ds2017.ru/files/products/balloon-rainbow-sky-00364-650060344.900x5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11960" y="3284984"/>
            <a:ext cx="493204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1Isadora M Bold" pitchFamily="18" charset="0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catherineasquithgallery.com/uploads/posts/2021-03/1614722942_153-p-foni-dlya-risovaniya-1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2348880"/>
            <a:ext cx="8769152" cy="1440160"/>
          </a:xfrm>
        </p:spPr>
        <p:txBody>
          <a:bodyPr>
            <a:noAutofit/>
          </a:bodyPr>
          <a:lstStyle/>
          <a:p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1Isadora M Bold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52956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Чударики - детская зарядка (Физминутка) - Детская песн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022-2023 учебный год\МО 2022-2023 уч.год\КОРРЕКЦИОННАЯ НЕДЕЛЯ 2022-2023 апрель\Фото на презентацию\Коллажи\изо 1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9980"/>
            <a:ext cx="9144000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0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022-2023 учебный год\МО 2022-2023 уч.год\КОРРЕКЦИОННАЯ НЕДЕЛЯ 2022-2023 апрель\Фото на презентацию\Коллажи\1б психоло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" y="3789040"/>
            <a:ext cx="912132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2022-2023 учебный год\МО 2022-2023 уч.год\КОРРЕКЦИОННАЯ НЕДЕЛЯ 2022-2023 апрель\Фото на презентацию\Коллажи\1б психолог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" y="0"/>
            <a:ext cx="91213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" name="Picture 1" descr="H:\В гостях у сказки\Рисунок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25006"/>
            <a:ext cx="9155113" cy="90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07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2-2023 учебный год\МО 2022-2023 уч.год\КОРРЕКЦИОННАЯ НЕДЕЛЯ 2022-2023 апрель\Фото на презентацию\Коллажи\+мичур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44016"/>
            <a:ext cx="932488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041217" cy="923330"/>
          </a:xfrm>
          <a:prstGeom prst="rect">
            <a:avLst/>
          </a:prstGeom>
          <a:solidFill>
            <a:srgbClr val="DCE6F2">
              <a:alpha val="61176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          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6866" name="Picture 2" descr="H:\В гостях у сказки\Рисунок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3333750" cy="890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24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022-2023 учебный год\МО 2022-2023 уч.год\КОРРЕКЦИОННАЯ НЕДЕЛЯ 2022-2023 апрель\Фото на презентацию\Коллажи\читаем сказки 2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9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022-2023 учебный год\МО 2022-2023 уч.год\КОРРЕКЦИОННАЯ НЕДЕЛЯ 2022-2023 апрель\Фото на презентацию\Коллажи\мичурин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9980"/>
            <a:ext cx="9144000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99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49</Words>
  <Application>Microsoft Office PowerPoint</Application>
  <PresentationFormat>Экран (4:3)</PresentationFormat>
  <Paragraphs>13</Paragraphs>
  <Slides>47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1Isadora M Bold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Динамическая пауза (СОНЯ)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«Двигательное развитие»</vt:lpstr>
      <vt:lpstr>Презентация PowerPoint</vt:lpstr>
      <vt:lpstr>Презентация PowerPoint</vt:lpstr>
      <vt:lpstr>Презентация PowerPoint</vt:lpstr>
      <vt:lpstr>Психолог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zdvcx fgh</cp:lastModifiedBy>
  <cp:revision>91</cp:revision>
  <dcterms:created xsi:type="dcterms:W3CDTF">2023-04-12T04:45:56Z</dcterms:created>
  <dcterms:modified xsi:type="dcterms:W3CDTF">2023-04-25T20:12:33Z</dcterms:modified>
</cp:coreProperties>
</file>