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326" r:id="rId2"/>
    <p:sldId id="329" r:id="rId3"/>
    <p:sldId id="333" r:id="rId4"/>
    <p:sldId id="334" r:id="rId5"/>
    <p:sldId id="337" r:id="rId6"/>
    <p:sldId id="336" r:id="rId7"/>
    <p:sldId id="339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34" autoAdjust="0"/>
  </p:normalViewPr>
  <p:slideViewPr>
    <p:cSldViewPr>
      <p:cViewPr varScale="1">
        <p:scale>
          <a:sx n="112" d="100"/>
          <a:sy n="11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23D9C-4216-4C73-B9C0-77F00F6E3C4B}" type="doc">
      <dgm:prSet loTypeId="urn:microsoft.com/office/officeart/2005/8/layout/radial6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839E0EC-2E7D-4410-8A2A-4846C1E476CD}">
      <dgm:prSet phldrT="[Текст]" custT="1"/>
      <dgm:spPr/>
      <dgm:t>
        <a:bodyPr/>
        <a:lstStyle/>
        <a:p>
          <a:r>
            <a:rPr lang="ru-RU" sz="1500" b="1" i="1" dirty="0">
              <a:latin typeface="Times New Roman" pitchFamily="18" charset="0"/>
              <a:cs typeface="Times New Roman" pitchFamily="18" charset="0"/>
            </a:rPr>
            <a:t>Профессиональное самоопределение обучающихся</a:t>
          </a:r>
        </a:p>
      </dgm:t>
    </dgm:pt>
    <dgm:pt modelId="{5127557C-2CD6-43BC-ABA2-908A5C308850}" type="parTrans" cxnId="{7B409174-C82E-4D25-A3BA-6E88A665108A}">
      <dgm:prSet/>
      <dgm:spPr/>
      <dgm:t>
        <a:bodyPr/>
        <a:lstStyle/>
        <a:p>
          <a:endParaRPr lang="ru-RU"/>
        </a:p>
      </dgm:t>
    </dgm:pt>
    <dgm:pt modelId="{CB86C2E6-FDCC-4D91-B530-0E66159C15BB}" type="sibTrans" cxnId="{7B409174-C82E-4D25-A3BA-6E88A665108A}">
      <dgm:prSet/>
      <dgm:spPr/>
      <dgm:t>
        <a:bodyPr/>
        <a:lstStyle/>
        <a:p>
          <a:endParaRPr lang="ru-RU"/>
        </a:p>
      </dgm:t>
    </dgm:pt>
    <dgm:pt modelId="{C291B8FB-AB06-4970-82B9-9B0A1D587F9A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СИСТЕМА ТРУДОВОГО ВОСПИТАНИЯ</a:t>
          </a:r>
        </a:p>
      </dgm:t>
    </dgm:pt>
    <dgm:pt modelId="{60288CFB-2DBC-44C9-9A43-82569687C384}" type="parTrans" cxnId="{ED8D7BBC-8C92-4A8B-BD67-53D914B7C4CA}">
      <dgm:prSet/>
      <dgm:spPr/>
      <dgm:t>
        <a:bodyPr/>
        <a:lstStyle/>
        <a:p>
          <a:endParaRPr lang="ru-RU"/>
        </a:p>
      </dgm:t>
    </dgm:pt>
    <dgm:pt modelId="{CF6E7730-FBCF-460E-8CCE-C2DF1FEA2914}" type="sibTrans" cxnId="{ED8D7BBC-8C92-4A8B-BD67-53D914B7C4CA}">
      <dgm:prSet/>
      <dgm:spPr/>
      <dgm:t>
        <a:bodyPr/>
        <a:lstStyle/>
        <a:p>
          <a:endParaRPr lang="ru-RU"/>
        </a:p>
      </dgm:t>
    </dgm:pt>
    <dgm:pt modelId="{4D7886EC-76E0-47E3-95B9-82B1BCD89CB8}">
      <dgm:prSet phldrT="[Текст]" custT="1"/>
      <dgm:spPr/>
      <dgm:t>
        <a:bodyPr/>
        <a:lstStyle/>
        <a:p>
          <a:r>
            <a:rPr lang="ru-RU" sz="1500" b="1" dirty="0">
              <a:latin typeface="Times New Roman" pitchFamily="18" charset="0"/>
              <a:cs typeface="Times New Roman" pitchFamily="18" charset="0"/>
            </a:rPr>
            <a:t>СИСТЕМА ПРОФЕССИОНАЛЬНОЙ ОРИЕНТАЦИИ</a:t>
          </a:r>
        </a:p>
      </dgm:t>
    </dgm:pt>
    <dgm:pt modelId="{6F98F87E-945A-483D-953A-97A70BBD5A78}" type="parTrans" cxnId="{F91D98AE-7C0F-4E1D-A856-CCBBFDF013BA}">
      <dgm:prSet/>
      <dgm:spPr/>
      <dgm:t>
        <a:bodyPr/>
        <a:lstStyle/>
        <a:p>
          <a:endParaRPr lang="ru-RU"/>
        </a:p>
      </dgm:t>
    </dgm:pt>
    <dgm:pt modelId="{67DAB961-645F-4D15-BB07-220F38A03B11}" type="sibTrans" cxnId="{F91D98AE-7C0F-4E1D-A856-CCBBFDF013BA}">
      <dgm:prSet/>
      <dgm:spPr/>
      <dgm:t>
        <a:bodyPr/>
        <a:lstStyle/>
        <a:p>
          <a:endParaRPr lang="ru-RU"/>
        </a:p>
      </dgm:t>
    </dgm:pt>
    <dgm:pt modelId="{1BA8021D-5453-4B81-A649-C56D5803EB8F}" type="pres">
      <dgm:prSet presAssocID="{61723D9C-4216-4C73-B9C0-77F00F6E3C4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78F586-7D09-4068-B3F9-471B4D80487A}" type="pres">
      <dgm:prSet presAssocID="{B839E0EC-2E7D-4410-8A2A-4846C1E476CD}" presName="centerShape" presStyleLbl="node0" presStyleIdx="0" presStyleCnt="1" custScaleX="142580" custScaleY="140689" custLinFactNeighborX="6066" custLinFactNeighborY="-2058"/>
      <dgm:spPr/>
      <dgm:t>
        <a:bodyPr/>
        <a:lstStyle/>
        <a:p>
          <a:endParaRPr lang="ru-RU"/>
        </a:p>
      </dgm:t>
    </dgm:pt>
    <dgm:pt modelId="{0A780547-20A6-4A65-AD41-1339945D49CD}" type="pres">
      <dgm:prSet presAssocID="{C291B8FB-AB06-4970-82B9-9B0A1D587F9A}" presName="node" presStyleLbl="node1" presStyleIdx="0" presStyleCnt="2" custScaleX="256870" custScaleY="224673" custRadScaleRad="158141" custRadScaleInc="149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874BE-BD95-4792-8E7E-0E93C243A923}" type="pres">
      <dgm:prSet presAssocID="{C291B8FB-AB06-4970-82B9-9B0A1D587F9A}" presName="dummy" presStyleCnt="0"/>
      <dgm:spPr/>
    </dgm:pt>
    <dgm:pt modelId="{447F2CCF-BC87-4BDC-A0A8-6A6B2A9DA2AB}" type="pres">
      <dgm:prSet presAssocID="{CF6E7730-FBCF-460E-8CCE-C2DF1FEA2914}" presName="sibTrans" presStyleLbl="sibTrans2D1" presStyleIdx="0" presStyleCnt="2" custLinFactNeighborX="3658" custLinFactNeighborY="-106"/>
      <dgm:spPr/>
      <dgm:t>
        <a:bodyPr/>
        <a:lstStyle/>
        <a:p>
          <a:endParaRPr lang="ru-RU"/>
        </a:p>
      </dgm:t>
    </dgm:pt>
    <dgm:pt modelId="{6A321B7B-144A-48DB-A7E1-FCD996ABF788}" type="pres">
      <dgm:prSet presAssocID="{4D7886EC-76E0-47E3-95B9-82B1BCD89CB8}" presName="node" presStyleLbl="node1" presStyleIdx="1" presStyleCnt="2" custScaleX="280440" custScaleY="254202" custRadScaleRad="139253" custRadScaleInc="152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096E9-481C-4E7E-B4A2-7227A7FB127A}" type="pres">
      <dgm:prSet presAssocID="{4D7886EC-76E0-47E3-95B9-82B1BCD89CB8}" presName="dummy" presStyleCnt="0"/>
      <dgm:spPr/>
    </dgm:pt>
    <dgm:pt modelId="{15EF75D1-2FEC-40A6-A2CF-188FFFC1D88F}" type="pres">
      <dgm:prSet presAssocID="{67DAB961-645F-4D15-BB07-220F38A03B11}" presName="sibTrans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7B409174-C82E-4D25-A3BA-6E88A665108A}" srcId="{61723D9C-4216-4C73-B9C0-77F00F6E3C4B}" destId="{B839E0EC-2E7D-4410-8A2A-4846C1E476CD}" srcOrd="0" destOrd="0" parTransId="{5127557C-2CD6-43BC-ABA2-908A5C308850}" sibTransId="{CB86C2E6-FDCC-4D91-B530-0E66159C15BB}"/>
    <dgm:cxn modelId="{571B7D66-FD40-4E49-9F5D-FEBB4390D419}" type="presOf" srcId="{C291B8FB-AB06-4970-82B9-9B0A1D587F9A}" destId="{0A780547-20A6-4A65-AD41-1339945D49CD}" srcOrd="0" destOrd="0" presId="urn:microsoft.com/office/officeart/2005/8/layout/radial6"/>
    <dgm:cxn modelId="{7E8C80A7-4459-48BB-9569-63A96F7EDA98}" type="presOf" srcId="{67DAB961-645F-4D15-BB07-220F38A03B11}" destId="{15EF75D1-2FEC-40A6-A2CF-188FFFC1D88F}" srcOrd="0" destOrd="0" presId="urn:microsoft.com/office/officeart/2005/8/layout/radial6"/>
    <dgm:cxn modelId="{ED8D7BBC-8C92-4A8B-BD67-53D914B7C4CA}" srcId="{B839E0EC-2E7D-4410-8A2A-4846C1E476CD}" destId="{C291B8FB-AB06-4970-82B9-9B0A1D587F9A}" srcOrd="0" destOrd="0" parTransId="{60288CFB-2DBC-44C9-9A43-82569687C384}" sibTransId="{CF6E7730-FBCF-460E-8CCE-C2DF1FEA2914}"/>
    <dgm:cxn modelId="{53738F15-A0FC-4495-B9E7-13B5E5E3B915}" type="presOf" srcId="{61723D9C-4216-4C73-B9C0-77F00F6E3C4B}" destId="{1BA8021D-5453-4B81-A649-C56D5803EB8F}" srcOrd="0" destOrd="0" presId="urn:microsoft.com/office/officeart/2005/8/layout/radial6"/>
    <dgm:cxn modelId="{F91D98AE-7C0F-4E1D-A856-CCBBFDF013BA}" srcId="{B839E0EC-2E7D-4410-8A2A-4846C1E476CD}" destId="{4D7886EC-76E0-47E3-95B9-82B1BCD89CB8}" srcOrd="1" destOrd="0" parTransId="{6F98F87E-945A-483D-953A-97A70BBD5A78}" sibTransId="{67DAB961-645F-4D15-BB07-220F38A03B11}"/>
    <dgm:cxn modelId="{556633AA-65EE-4B5A-A92B-5F290D56B33B}" type="presOf" srcId="{4D7886EC-76E0-47E3-95B9-82B1BCD89CB8}" destId="{6A321B7B-144A-48DB-A7E1-FCD996ABF788}" srcOrd="0" destOrd="0" presId="urn:microsoft.com/office/officeart/2005/8/layout/radial6"/>
    <dgm:cxn modelId="{34D0BBE0-2362-4945-A78A-40B330B70BB0}" type="presOf" srcId="{B839E0EC-2E7D-4410-8A2A-4846C1E476CD}" destId="{3278F586-7D09-4068-B3F9-471B4D80487A}" srcOrd="0" destOrd="0" presId="urn:microsoft.com/office/officeart/2005/8/layout/radial6"/>
    <dgm:cxn modelId="{4DD91ACF-0A82-4B2E-9126-256465B59BF5}" type="presOf" srcId="{CF6E7730-FBCF-460E-8CCE-C2DF1FEA2914}" destId="{447F2CCF-BC87-4BDC-A0A8-6A6B2A9DA2AB}" srcOrd="0" destOrd="0" presId="urn:microsoft.com/office/officeart/2005/8/layout/radial6"/>
    <dgm:cxn modelId="{D4B6F21F-5C9B-4FA2-AEBF-4E735BF4B530}" type="presParOf" srcId="{1BA8021D-5453-4B81-A649-C56D5803EB8F}" destId="{3278F586-7D09-4068-B3F9-471B4D80487A}" srcOrd="0" destOrd="0" presId="urn:microsoft.com/office/officeart/2005/8/layout/radial6"/>
    <dgm:cxn modelId="{9A760B3B-B7AD-41DA-9644-597C05746FAE}" type="presParOf" srcId="{1BA8021D-5453-4B81-A649-C56D5803EB8F}" destId="{0A780547-20A6-4A65-AD41-1339945D49CD}" srcOrd="1" destOrd="0" presId="urn:microsoft.com/office/officeart/2005/8/layout/radial6"/>
    <dgm:cxn modelId="{47673794-C77E-437E-9555-317BBB5E0F3D}" type="presParOf" srcId="{1BA8021D-5453-4B81-A649-C56D5803EB8F}" destId="{08A874BE-BD95-4792-8E7E-0E93C243A923}" srcOrd="2" destOrd="0" presId="urn:microsoft.com/office/officeart/2005/8/layout/radial6"/>
    <dgm:cxn modelId="{5396E5B1-8EC6-49DA-B8E4-C48604EA431D}" type="presParOf" srcId="{1BA8021D-5453-4B81-A649-C56D5803EB8F}" destId="{447F2CCF-BC87-4BDC-A0A8-6A6B2A9DA2AB}" srcOrd="3" destOrd="0" presId="urn:microsoft.com/office/officeart/2005/8/layout/radial6"/>
    <dgm:cxn modelId="{E4071251-A57E-468B-B674-B4BAFE196BA4}" type="presParOf" srcId="{1BA8021D-5453-4B81-A649-C56D5803EB8F}" destId="{6A321B7B-144A-48DB-A7E1-FCD996ABF788}" srcOrd="4" destOrd="0" presId="urn:microsoft.com/office/officeart/2005/8/layout/radial6"/>
    <dgm:cxn modelId="{BB54C530-849C-4C6F-BE29-66DC0658BF33}" type="presParOf" srcId="{1BA8021D-5453-4B81-A649-C56D5803EB8F}" destId="{A4A096E9-481C-4E7E-B4A2-7227A7FB127A}" srcOrd="5" destOrd="0" presId="urn:microsoft.com/office/officeart/2005/8/layout/radial6"/>
    <dgm:cxn modelId="{35CC5539-BC63-4E88-9DDE-6E235D41C604}" type="presParOf" srcId="{1BA8021D-5453-4B81-A649-C56D5803EB8F}" destId="{15EF75D1-2FEC-40A6-A2CF-188FFFC1D88F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200D2F-892B-4A2F-8CDB-EB522A976967}" type="doc">
      <dgm:prSet loTypeId="urn:microsoft.com/office/officeart/2005/8/layout/chevron2" loCatId="process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F6D25C-8ACB-4B4E-8B12-3C52DD86E170}">
      <dgm:prSet phldrT="[Текст]"/>
      <dgm:spPr/>
      <dgm:t>
        <a:bodyPr/>
        <a:lstStyle/>
        <a:p>
          <a:r>
            <a:rPr lang="ru-RU" b="1" dirty="0"/>
            <a:t>Младшие школьники</a:t>
          </a:r>
        </a:p>
      </dgm:t>
    </dgm:pt>
    <dgm:pt modelId="{ABEC5CE3-E19D-43BA-90D9-49E1F055ABC7}" type="parTrans" cxnId="{AC06E5D9-07CD-4C27-92F4-161131B26739}">
      <dgm:prSet/>
      <dgm:spPr/>
      <dgm:t>
        <a:bodyPr/>
        <a:lstStyle/>
        <a:p>
          <a:endParaRPr lang="ru-RU"/>
        </a:p>
      </dgm:t>
    </dgm:pt>
    <dgm:pt modelId="{151090A8-5509-4DDC-B5BA-9D47D9073817}" type="sibTrans" cxnId="{AC06E5D9-07CD-4C27-92F4-161131B26739}">
      <dgm:prSet/>
      <dgm:spPr/>
      <dgm:t>
        <a:bodyPr/>
        <a:lstStyle/>
        <a:p>
          <a:endParaRPr lang="ru-RU"/>
        </a:p>
      </dgm:t>
    </dgm:pt>
    <dgm:pt modelId="{B097B609-B5AB-42A1-A934-2B2FEE2D0A42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Развитие представлений о профессиях и интереса к миру профессий</a:t>
          </a:r>
        </a:p>
      </dgm:t>
    </dgm:pt>
    <dgm:pt modelId="{E0B54B40-0529-440A-B183-6B0930BB036A}" type="parTrans" cxnId="{113DA118-CFAB-4056-BAB9-A3EAF0B59363}">
      <dgm:prSet/>
      <dgm:spPr/>
      <dgm:t>
        <a:bodyPr/>
        <a:lstStyle/>
        <a:p>
          <a:endParaRPr lang="ru-RU"/>
        </a:p>
      </dgm:t>
    </dgm:pt>
    <dgm:pt modelId="{356A3E21-030E-48AD-B2CE-09F6A0E6B6D7}" type="sibTrans" cxnId="{113DA118-CFAB-4056-BAB9-A3EAF0B59363}">
      <dgm:prSet/>
      <dgm:spPr/>
      <dgm:t>
        <a:bodyPr/>
        <a:lstStyle/>
        <a:p>
          <a:endParaRPr lang="ru-RU"/>
        </a:p>
      </dgm:t>
    </dgm:pt>
    <dgm:pt modelId="{DA61778D-2883-493D-BE37-E5E9FC81789E}">
      <dgm:prSet phldrT="[Текст]"/>
      <dgm:spPr/>
      <dgm:t>
        <a:bodyPr/>
        <a:lstStyle/>
        <a:p>
          <a:r>
            <a:rPr lang="ru-RU" b="1" dirty="0"/>
            <a:t>Среднее звено</a:t>
          </a:r>
        </a:p>
      </dgm:t>
    </dgm:pt>
    <dgm:pt modelId="{5E35C42A-F0C0-4941-A545-63D11168F927}" type="parTrans" cxnId="{5BCB9344-69B0-4F4E-90BF-C5FC289319A1}">
      <dgm:prSet/>
      <dgm:spPr/>
      <dgm:t>
        <a:bodyPr/>
        <a:lstStyle/>
        <a:p>
          <a:endParaRPr lang="ru-RU"/>
        </a:p>
      </dgm:t>
    </dgm:pt>
    <dgm:pt modelId="{3F8A8A86-7044-4640-9A8B-7EAF11B57168}" type="sibTrans" cxnId="{5BCB9344-69B0-4F4E-90BF-C5FC289319A1}">
      <dgm:prSet/>
      <dgm:spPr/>
      <dgm:t>
        <a:bodyPr/>
        <a:lstStyle/>
        <a:p>
          <a:endParaRPr lang="ru-RU"/>
        </a:p>
      </dgm:t>
    </dgm:pt>
    <dgm:pt modelId="{213EF422-B334-4875-8541-8D54DDA620D6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Развитие  личностного смысла в приобретении познавательного опыта и интереса к профессиональной деятельности, расширяются представления о собственных интересах и возможностях</a:t>
          </a:r>
        </a:p>
      </dgm:t>
    </dgm:pt>
    <dgm:pt modelId="{6B69CD9B-CF34-42E8-A761-91FB2C19405F}" type="parTrans" cxnId="{8203A7D4-A43F-4E1B-AB3E-515E8AE20EDB}">
      <dgm:prSet/>
      <dgm:spPr/>
      <dgm:t>
        <a:bodyPr/>
        <a:lstStyle/>
        <a:p>
          <a:endParaRPr lang="ru-RU"/>
        </a:p>
      </dgm:t>
    </dgm:pt>
    <dgm:pt modelId="{5F65C3E8-2C6D-4C67-8524-ABEFE51F1F52}" type="sibTrans" cxnId="{8203A7D4-A43F-4E1B-AB3E-515E8AE20EDB}">
      <dgm:prSet/>
      <dgm:spPr/>
      <dgm:t>
        <a:bodyPr/>
        <a:lstStyle/>
        <a:p>
          <a:endParaRPr lang="ru-RU"/>
        </a:p>
      </dgm:t>
    </dgm:pt>
    <dgm:pt modelId="{10A63783-94D7-46B9-B50E-0797951D4D0F}">
      <dgm:prSet phldrT="[Текст]"/>
      <dgm:spPr/>
      <dgm:t>
        <a:bodyPr/>
        <a:lstStyle/>
        <a:p>
          <a:r>
            <a:rPr lang="ru-RU" b="1" dirty="0"/>
            <a:t>Старшие школьники</a:t>
          </a:r>
        </a:p>
      </dgm:t>
    </dgm:pt>
    <dgm:pt modelId="{B70C7F63-9A27-41B7-8284-ECFC857A8ADB}" type="parTrans" cxnId="{984D3AB5-8B3E-4E50-886F-1A4A97C9D6F0}">
      <dgm:prSet/>
      <dgm:spPr/>
      <dgm:t>
        <a:bodyPr/>
        <a:lstStyle/>
        <a:p>
          <a:endParaRPr lang="ru-RU"/>
        </a:p>
      </dgm:t>
    </dgm:pt>
    <dgm:pt modelId="{E2D5C387-5593-4E1A-B256-A2F8A634952B}" type="sibTrans" cxnId="{984D3AB5-8B3E-4E50-886F-1A4A97C9D6F0}">
      <dgm:prSet/>
      <dgm:spPr/>
      <dgm:t>
        <a:bodyPr/>
        <a:lstStyle/>
        <a:p>
          <a:endParaRPr lang="ru-RU"/>
        </a:p>
      </dgm:t>
    </dgm:pt>
    <dgm:pt modelId="{D85B5D4E-F505-44E4-ACA5-AED28658AACB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2">
                  <a:lumMod val="25000"/>
                </a:schemeClr>
              </a:solidFill>
            </a:rPr>
            <a:t>Работа по программе профориентации. Именно этот этап приходится на подростковый возраст, когда возникает сильно выраженная потребность в самопознании, обусловленная новой ведущей деятельностью: общением со сверстниками.</a:t>
          </a:r>
        </a:p>
      </dgm:t>
    </dgm:pt>
    <dgm:pt modelId="{6BDFC6B7-9C1A-4D85-8250-B501C44526CF}" type="parTrans" cxnId="{7E3E6198-4ED7-4A79-9602-CC9BFE4EA907}">
      <dgm:prSet/>
      <dgm:spPr/>
      <dgm:t>
        <a:bodyPr/>
        <a:lstStyle/>
        <a:p>
          <a:endParaRPr lang="ru-RU"/>
        </a:p>
      </dgm:t>
    </dgm:pt>
    <dgm:pt modelId="{FD78B830-5CD9-4676-A7AF-DB09024E13B5}" type="sibTrans" cxnId="{7E3E6198-4ED7-4A79-9602-CC9BFE4EA907}">
      <dgm:prSet/>
      <dgm:spPr/>
      <dgm:t>
        <a:bodyPr/>
        <a:lstStyle/>
        <a:p>
          <a:endParaRPr lang="ru-RU"/>
        </a:p>
      </dgm:t>
    </dgm:pt>
    <dgm:pt modelId="{A732D174-0BEA-4D13-A006-E85C55B3F4F7}" type="pres">
      <dgm:prSet presAssocID="{27200D2F-892B-4A2F-8CDB-EB522A9769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C9C25D-5AF3-4FB6-92E0-29805EEE51BD}" type="pres">
      <dgm:prSet presAssocID="{DDF6D25C-8ACB-4B4E-8B12-3C52DD86E170}" presName="composite" presStyleCnt="0"/>
      <dgm:spPr/>
    </dgm:pt>
    <dgm:pt modelId="{D7F97B5F-973D-4CC4-BED8-4BB74E34F910}" type="pres">
      <dgm:prSet presAssocID="{DDF6D25C-8ACB-4B4E-8B12-3C52DD86E17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63D52-B344-401E-BC4A-9A1401C27AAA}" type="pres">
      <dgm:prSet presAssocID="{DDF6D25C-8ACB-4B4E-8B12-3C52DD86E17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52C78-DEB0-40E8-80AC-6A0DDD8D4FA1}" type="pres">
      <dgm:prSet presAssocID="{151090A8-5509-4DDC-B5BA-9D47D9073817}" presName="sp" presStyleCnt="0"/>
      <dgm:spPr/>
    </dgm:pt>
    <dgm:pt modelId="{39061978-D714-4399-91B9-67BC2280335D}" type="pres">
      <dgm:prSet presAssocID="{DA61778D-2883-493D-BE37-E5E9FC81789E}" presName="composite" presStyleCnt="0"/>
      <dgm:spPr/>
    </dgm:pt>
    <dgm:pt modelId="{48592976-18E7-4216-82C0-3BE5389A9557}" type="pres">
      <dgm:prSet presAssocID="{DA61778D-2883-493D-BE37-E5E9FC81789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798C1-FD62-4611-9E40-D6C3D7C3CC4B}" type="pres">
      <dgm:prSet presAssocID="{DA61778D-2883-493D-BE37-E5E9FC81789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15EA3-2217-49AD-9AB4-2161D908ECB7}" type="pres">
      <dgm:prSet presAssocID="{3F8A8A86-7044-4640-9A8B-7EAF11B57168}" presName="sp" presStyleCnt="0"/>
      <dgm:spPr/>
    </dgm:pt>
    <dgm:pt modelId="{ED3E9AE4-0CEC-479A-9B4C-D65BB8836611}" type="pres">
      <dgm:prSet presAssocID="{10A63783-94D7-46B9-B50E-0797951D4D0F}" presName="composite" presStyleCnt="0"/>
      <dgm:spPr/>
    </dgm:pt>
    <dgm:pt modelId="{9B7CDF9E-951D-4CA9-9BC0-AB55232447C8}" type="pres">
      <dgm:prSet presAssocID="{10A63783-94D7-46B9-B50E-0797951D4D0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4C4EA-1486-4CC8-B764-7875C1F3ACB5}" type="pres">
      <dgm:prSet presAssocID="{10A63783-94D7-46B9-B50E-0797951D4D0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EA00D3-97DE-466F-8113-C90B8E9E42E9}" type="presOf" srcId="{10A63783-94D7-46B9-B50E-0797951D4D0F}" destId="{9B7CDF9E-951D-4CA9-9BC0-AB55232447C8}" srcOrd="0" destOrd="0" presId="urn:microsoft.com/office/officeart/2005/8/layout/chevron2"/>
    <dgm:cxn modelId="{BD94B426-F5FE-4E64-9860-DA827D16947C}" type="presOf" srcId="{DDF6D25C-8ACB-4B4E-8B12-3C52DD86E170}" destId="{D7F97B5F-973D-4CC4-BED8-4BB74E34F910}" srcOrd="0" destOrd="0" presId="urn:microsoft.com/office/officeart/2005/8/layout/chevron2"/>
    <dgm:cxn modelId="{E348F1D2-7D61-4A79-9A63-D25286B1450A}" type="presOf" srcId="{213EF422-B334-4875-8541-8D54DDA620D6}" destId="{193798C1-FD62-4611-9E40-D6C3D7C3CC4B}" srcOrd="0" destOrd="0" presId="urn:microsoft.com/office/officeart/2005/8/layout/chevron2"/>
    <dgm:cxn modelId="{B1419559-42B0-4AD9-A812-A5D4D84FB6CE}" type="presOf" srcId="{D85B5D4E-F505-44E4-ACA5-AED28658AACB}" destId="{21A4C4EA-1486-4CC8-B764-7875C1F3ACB5}" srcOrd="0" destOrd="0" presId="urn:microsoft.com/office/officeart/2005/8/layout/chevron2"/>
    <dgm:cxn modelId="{8203A7D4-A43F-4E1B-AB3E-515E8AE20EDB}" srcId="{DA61778D-2883-493D-BE37-E5E9FC81789E}" destId="{213EF422-B334-4875-8541-8D54DDA620D6}" srcOrd="0" destOrd="0" parTransId="{6B69CD9B-CF34-42E8-A761-91FB2C19405F}" sibTransId="{5F65C3E8-2C6D-4C67-8524-ABEFE51F1F52}"/>
    <dgm:cxn modelId="{7E3E6198-4ED7-4A79-9602-CC9BFE4EA907}" srcId="{10A63783-94D7-46B9-B50E-0797951D4D0F}" destId="{D85B5D4E-F505-44E4-ACA5-AED28658AACB}" srcOrd="0" destOrd="0" parTransId="{6BDFC6B7-9C1A-4D85-8250-B501C44526CF}" sibTransId="{FD78B830-5CD9-4676-A7AF-DB09024E13B5}"/>
    <dgm:cxn modelId="{984D3AB5-8B3E-4E50-886F-1A4A97C9D6F0}" srcId="{27200D2F-892B-4A2F-8CDB-EB522A976967}" destId="{10A63783-94D7-46B9-B50E-0797951D4D0F}" srcOrd="2" destOrd="0" parTransId="{B70C7F63-9A27-41B7-8284-ECFC857A8ADB}" sibTransId="{E2D5C387-5593-4E1A-B256-A2F8A634952B}"/>
    <dgm:cxn modelId="{956BA277-23D5-41B6-9C99-9FA901060C66}" type="presOf" srcId="{27200D2F-892B-4A2F-8CDB-EB522A976967}" destId="{A732D174-0BEA-4D13-A006-E85C55B3F4F7}" srcOrd="0" destOrd="0" presId="urn:microsoft.com/office/officeart/2005/8/layout/chevron2"/>
    <dgm:cxn modelId="{113DA118-CFAB-4056-BAB9-A3EAF0B59363}" srcId="{DDF6D25C-8ACB-4B4E-8B12-3C52DD86E170}" destId="{B097B609-B5AB-42A1-A934-2B2FEE2D0A42}" srcOrd="0" destOrd="0" parTransId="{E0B54B40-0529-440A-B183-6B0930BB036A}" sibTransId="{356A3E21-030E-48AD-B2CE-09F6A0E6B6D7}"/>
    <dgm:cxn modelId="{21A0E392-B8D9-476D-8CB0-F554C11F6052}" type="presOf" srcId="{DA61778D-2883-493D-BE37-E5E9FC81789E}" destId="{48592976-18E7-4216-82C0-3BE5389A9557}" srcOrd="0" destOrd="0" presId="urn:microsoft.com/office/officeart/2005/8/layout/chevron2"/>
    <dgm:cxn modelId="{5BCB9344-69B0-4F4E-90BF-C5FC289319A1}" srcId="{27200D2F-892B-4A2F-8CDB-EB522A976967}" destId="{DA61778D-2883-493D-BE37-E5E9FC81789E}" srcOrd="1" destOrd="0" parTransId="{5E35C42A-F0C0-4941-A545-63D11168F927}" sibTransId="{3F8A8A86-7044-4640-9A8B-7EAF11B57168}"/>
    <dgm:cxn modelId="{6F465328-2272-4544-9C29-00D264D66327}" type="presOf" srcId="{B097B609-B5AB-42A1-A934-2B2FEE2D0A42}" destId="{B8C63D52-B344-401E-BC4A-9A1401C27AAA}" srcOrd="0" destOrd="0" presId="urn:microsoft.com/office/officeart/2005/8/layout/chevron2"/>
    <dgm:cxn modelId="{AC06E5D9-07CD-4C27-92F4-161131B26739}" srcId="{27200D2F-892B-4A2F-8CDB-EB522A976967}" destId="{DDF6D25C-8ACB-4B4E-8B12-3C52DD86E170}" srcOrd="0" destOrd="0" parTransId="{ABEC5CE3-E19D-43BA-90D9-49E1F055ABC7}" sibTransId="{151090A8-5509-4DDC-B5BA-9D47D9073817}"/>
    <dgm:cxn modelId="{0E97E6DD-4810-4A6E-AACC-75568BCCEECE}" type="presParOf" srcId="{A732D174-0BEA-4D13-A006-E85C55B3F4F7}" destId="{D9C9C25D-5AF3-4FB6-92E0-29805EEE51BD}" srcOrd="0" destOrd="0" presId="urn:microsoft.com/office/officeart/2005/8/layout/chevron2"/>
    <dgm:cxn modelId="{B538BD03-2720-4F32-A305-FD9D27B36D63}" type="presParOf" srcId="{D9C9C25D-5AF3-4FB6-92E0-29805EEE51BD}" destId="{D7F97B5F-973D-4CC4-BED8-4BB74E34F910}" srcOrd="0" destOrd="0" presId="urn:microsoft.com/office/officeart/2005/8/layout/chevron2"/>
    <dgm:cxn modelId="{A7D21375-FB5E-46DA-A50D-E01160A4F260}" type="presParOf" srcId="{D9C9C25D-5AF3-4FB6-92E0-29805EEE51BD}" destId="{B8C63D52-B344-401E-BC4A-9A1401C27AAA}" srcOrd="1" destOrd="0" presId="urn:microsoft.com/office/officeart/2005/8/layout/chevron2"/>
    <dgm:cxn modelId="{E20024CB-E961-47EF-B5FD-EFAEC1C7EAE9}" type="presParOf" srcId="{A732D174-0BEA-4D13-A006-E85C55B3F4F7}" destId="{37A52C78-DEB0-40E8-80AC-6A0DDD8D4FA1}" srcOrd="1" destOrd="0" presId="urn:microsoft.com/office/officeart/2005/8/layout/chevron2"/>
    <dgm:cxn modelId="{60DB0993-4047-4D34-99D9-D042E6570389}" type="presParOf" srcId="{A732D174-0BEA-4D13-A006-E85C55B3F4F7}" destId="{39061978-D714-4399-91B9-67BC2280335D}" srcOrd="2" destOrd="0" presId="urn:microsoft.com/office/officeart/2005/8/layout/chevron2"/>
    <dgm:cxn modelId="{0A1A5A21-FB49-4324-B451-8074EC02F49A}" type="presParOf" srcId="{39061978-D714-4399-91B9-67BC2280335D}" destId="{48592976-18E7-4216-82C0-3BE5389A9557}" srcOrd="0" destOrd="0" presId="urn:microsoft.com/office/officeart/2005/8/layout/chevron2"/>
    <dgm:cxn modelId="{821864F6-FE59-45E1-B361-E684B5A3128B}" type="presParOf" srcId="{39061978-D714-4399-91B9-67BC2280335D}" destId="{193798C1-FD62-4611-9E40-D6C3D7C3CC4B}" srcOrd="1" destOrd="0" presId="urn:microsoft.com/office/officeart/2005/8/layout/chevron2"/>
    <dgm:cxn modelId="{8EF56EEB-A9A5-43E2-B3CB-CBB24B84DB6D}" type="presParOf" srcId="{A732D174-0BEA-4D13-A006-E85C55B3F4F7}" destId="{6F715EA3-2217-49AD-9AB4-2161D908ECB7}" srcOrd="3" destOrd="0" presId="urn:microsoft.com/office/officeart/2005/8/layout/chevron2"/>
    <dgm:cxn modelId="{803DE610-7B4A-43EA-B1E7-B9C9304B7438}" type="presParOf" srcId="{A732D174-0BEA-4D13-A006-E85C55B3F4F7}" destId="{ED3E9AE4-0CEC-479A-9B4C-D65BB8836611}" srcOrd="4" destOrd="0" presId="urn:microsoft.com/office/officeart/2005/8/layout/chevron2"/>
    <dgm:cxn modelId="{6FC6C75F-D658-4389-BBB8-F3A777CE12FB}" type="presParOf" srcId="{ED3E9AE4-0CEC-479A-9B4C-D65BB8836611}" destId="{9B7CDF9E-951D-4CA9-9BC0-AB55232447C8}" srcOrd="0" destOrd="0" presId="urn:microsoft.com/office/officeart/2005/8/layout/chevron2"/>
    <dgm:cxn modelId="{E6418A2A-EB54-4636-B75A-5414F7F7925E}" type="presParOf" srcId="{ED3E9AE4-0CEC-479A-9B4C-D65BB8836611}" destId="{21A4C4EA-1486-4CC8-B764-7875C1F3AC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92AF63-EBBD-4D6F-8631-E20E9A0E160A}" type="doc">
      <dgm:prSet loTypeId="urn:microsoft.com/office/officeart/2005/8/layout/h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B57A76-EEFC-4C1D-AC27-DAC8D489306C}">
      <dgm:prSet phldrT="[Текст]"/>
      <dgm:spPr/>
      <dgm:t>
        <a:bodyPr/>
        <a:lstStyle/>
        <a:p>
          <a:r>
            <a:rPr lang="ru-RU" b="1" i="1" dirty="0">
              <a:solidFill>
                <a:schemeClr val="bg2">
                  <a:lumMod val="25000"/>
                </a:schemeClr>
              </a:solidFill>
            </a:rPr>
            <a:t>1. НЕЗНАНИЕ ПРАВИЛ ВЫБОРА ПРОФЕССИИ:</a:t>
          </a:r>
        </a:p>
        <a:p>
          <a:r>
            <a:rPr lang="ru-RU" dirty="0"/>
            <a:t>• выбор профессии за компанию;</a:t>
          </a:r>
        </a:p>
        <a:p>
          <a:r>
            <a:rPr lang="ru-RU" dirty="0"/>
            <a:t>• перенос отношения к человеку на саму профессию;</a:t>
          </a:r>
        </a:p>
        <a:p>
          <a:r>
            <a:rPr lang="ru-RU" dirty="0"/>
            <a:t>• ориентация сразу на профессии высокой квалификации.</a:t>
          </a:r>
        </a:p>
      </dgm:t>
    </dgm:pt>
    <dgm:pt modelId="{3AA0B8FB-56D6-4450-BE14-4C5E9D582567}" type="parTrans" cxnId="{BB8F5A03-3451-44A8-B12B-918E22F56631}">
      <dgm:prSet/>
      <dgm:spPr/>
      <dgm:t>
        <a:bodyPr/>
        <a:lstStyle/>
        <a:p>
          <a:endParaRPr lang="ru-RU"/>
        </a:p>
      </dgm:t>
    </dgm:pt>
    <dgm:pt modelId="{9887CEF4-71B0-4372-8045-24125241CA93}" type="sibTrans" cxnId="{BB8F5A03-3451-44A8-B12B-918E22F56631}">
      <dgm:prSet/>
      <dgm:spPr/>
      <dgm:t>
        <a:bodyPr/>
        <a:lstStyle/>
        <a:p>
          <a:endParaRPr lang="ru-RU"/>
        </a:p>
      </dgm:t>
    </dgm:pt>
    <dgm:pt modelId="{D6B76A85-49D1-4D96-9393-A9901953C1D9}">
      <dgm:prSet phldrT="[Текст]"/>
      <dgm:spPr/>
      <dgm:t>
        <a:bodyPr/>
        <a:lstStyle/>
        <a:p>
          <a:r>
            <a:rPr lang="ru-RU" b="1" i="1" dirty="0">
              <a:solidFill>
                <a:schemeClr val="bg2">
                  <a:lumMod val="25000"/>
                </a:schemeClr>
              </a:solidFill>
            </a:rPr>
            <a:t>2. НЕЗНАНИЕ САМОГО СЕБЯ:</a:t>
          </a:r>
        </a:p>
        <a:p>
          <a:r>
            <a:rPr lang="ru-RU" dirty="0"/>
            <a:t>• незнание своих физических и психологических особенностей;</a:t>
          </a:r>
        </a:p>
        <a:p>
          <a:r>
            <a:rPr lang="ru-RU" dirty="0"/>
            <a:t>• неумение соотнести свои способности с требованиями профессии.</a:t>
          </a:r>
        </a:p>
      </dgm:t>
    </dgm:pt>
    <dgm:pt modelId="{BEF3779F-3723-4A1D-8A82-A3C4A8562868}" type="parTrans" cxnId="{15F0A108-F3BE-47F5-8BB5-CB842002DD54}">
      <dgm:prSet/>
      <dgm:spPr/>
      <dgm:t>
        <a:bodyPr/>
        <a:lstStyle/>
        <a:p>
          <a:endParaRPr lang="ru-RU"/>
        </a:p>
      </dgm:t>
    </dgm:pt>
    <dgm:pt modelId="{06537FD9-A9C5-4D6F-A6E9-E5D19DEF5881}" type="sibTrans" cxnId="{15F0A108-F3BE-47F5-8BB5-CB842002DD54}">
      <dgm:prSet/>
      <dgm:spPr/>
      <dgm:t>
        <a:bodyPr/>
        <a:lstStyle/>
        <a:p>
          <a:endParaRPr lang="ru-RU"/>
        </a:p>
      </dgm:t>
    </dgm:pt>
    <dgm:pt modelId="{D8B5D75F-5BC9-4754-B940-7251E601FC28}">
      <dgm:prSet phldrT="[Текст]"/>
      <dgm:spPr/>
      <dgm:t>
        <a:bodyPr/>
        <a:lstStyle/>
        <a:p>
          <a:r>
            <a:rPr lang="ru-RU" b="1" i="1" dirty="0">
              <a:solidFill>
                <a:schemeClr val="bg2">
                  <a:lumMod val="25000"/>
                </a:schemeClr>
              </a:solidFill>
            </a:rPr>
            <a:t>3. НЕЗНАНИЕ МИРА ПРОФЕССИЙ:</a:t>
          </a:r>
        </a:p>
        <a:p>
          <a:r>
            <a:rPr lang="ru-RU" dirty="0"/>
            <a:t>• увлечение только внешней стороной профессии;</a:t>
          </a:r>
        </a:p>
        <a:p>
          <a:r>
            <a:rPr lang="ru-RU" dirty="0"/>
            <a:t>• незнание требований профессии к человеку.</a:t>
          </a:r>
        </a:p>
      </dgm:t>
    </dgm:pt>
    <dgm:pt modelId="{5A276243-2207-480A-8186-917C3521F844}" type="parTrans" cxnId="{D352B446-5DE0-4CE0-AC6E-98507FF7EBC9}">
      <dgm:prSet/>
      <dgm:spPr/>
      <dgm:t>
        <a:bodyPr/>
        <a:lstStyle/>
        <a:p>
          <a:endParaRPr lang="ru-RU"/>
        </a:p>
      </dgm:t>
    </dgm:pt>
    <dgm:pt modelId="{BF382383-85EB-4177-9278-F59146649F02}" type="sibTrans" cxnId="{D352B446-5DE0-4CE0-AC6E-98507FF7EBC9}">
      <dgm:prSet/>
      <dgm:spPr/>
      <dgm:t>
        <a:bodyPr/>
        <a:lstStyle/>
        <a:p>
          <a:endParaRPr lang="ru-RU"/>
        </a:p>
      </dgm:t>
    </dgm:pt>
    <dgm:pt modelId="{49FFA054-5F19-4C61-8E27-B58AD6324658}" type="pres">
      <dgm:prSet presAssocID="{E192AF63-EBBD-4D6F-8631-E20E9A0E16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B0CA34-F0FF-47D6-A69D-E2E0CC5BB0C9}" type="pres">
      <dgm:prSet presAssocID="{32B57A76-EEFC-4C1D-AC27-DAC8D48930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B52AE-0C3E-48D6-88D1-E797530BC9AC}" type="pres">
      <dgm:prSet presAssocID="{9887CEF4-71B0-4372-8045-24125241CA93}" presName="sibTrans" presStyleCnt="0"/>
      <dgm:spPr/>
    </dgm:pt>
    <dgm:pt modelId="{31A43E64-226E-4F6C-819F-4833EF65B816}" type="pres">
      <dgm:prSet presAssocID="{D6B76A85-49D1-4D96-9393-A9901953C1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F1D579-B76C-431B-BBE4-69D4E6A7B5F6}" type="pres">
      <dgm:prSet presAssocID="{06537FD9-A9C5-4D6F-A6E9-E5D19DEF5881}" presName="sibTrans" presStyleCnt="0"/>
      <dgm:spPr/>
    </dgm:pt>
    <dgm:pt modelId="{3FEF839B-6403-415A-979E-84B1B3B01B26}" type="pres">
      <dgm:prSet presAssocID="{D8B5D75F-5BC9-4754-B940-7251E601FC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616579-B3D7-4770-9DDB-DBC246A869AA}" type="presOf" srcId="{D6B76A85-49D1-4D96-9393-A9901953C1D9}" destId="{31A43E64-226E-4F6C-819F-4833EF65B816}" srcOrd="0" destOrd="0" presId="urn:microsoft.com/office/officeart/2005/8/layout/hList6"/>
    <dgm:cxn modelId="{94632FAF-AF22-4103-9CAA-4D8BF0FF11DD}" type="presOf" srcId="{E192AF63-EBBD-4D6F-8631-E20E9A0E160A}" destId="{49FFA054-5F19-4C61-8E27-B58AD6324658}" srcOrd="0" destOrd="0" presId="urn:microsoft.com/office/officeart/2005/8/layout/hList6"/>
    <dgm:cxn modelId="{BE37E2CA-ACB5-42F9-85B8-EBFC037E5394}" type="presOf" srcId="{32B57A76-EEFC-4C1D-AC27-DAC8D489306C}" destId="{4EB0CA34-F0FF-47D6-A69D-E2E0CC5BB0C9}" srcOrd="0" destOrd="0" presId="urn:microsoft.com/office/officeart/2005/8/layout/hList6"/>
    <dgm:cxn modelId="{C7D97B2A-FFF5-4989-8AF8-6C637D57A777}" type="presOf" srcId="{D8B5D75F-5BC9-4754-B940-7251E601FC28}" destId="{3FEF839B-6403-415A-979E-84B1B3B01B26}" srcOrd="0" destOrd="0" presId="urn:microsoft.com/office/officeart/2005/8/layout/hList6"/>
    <dgm:cxn modelId="{D352B446-5DE0-4CE0-AC6E-98507FF7EBC9}" srcId="{E192AF63-EBBD-4D6F-8631-E20E9A0E160A}" destId="{D8B5D75F-5BC9-4754-B940-7251E601FC28}" srcOrd="2" destOrd="0" parTransId="{5A276243-2207-480A-8186-917C3521F844}" sibTransId="{BF382383-85EB-4177-9278-F59146649F02}"/>
    <dgm:cxn modelId="{BB8F5A03-3451-44A8-B12B-918E22F56631}" srcId="{E192AF63-EBBD-4D6F-8631-E20E9A0E160A}" destId="{32B57A76-EEFC-4C1D-AC27-DAC8D489306C}" srcOrd="0" destOrd="0" parTransId="{3AA0B8FB-56D6-4450-BE14-4C5E9D582567}" sibTransId="{9887CEF4-71B0-4372-8045-24125241CA93}"/>
    <dgm:cxn modelId="{15F0A108-F3BE-47F5-8BB5-CB842002DD54}" srcId="{E192AF63-EBBD-4D6F-8631-E20E9A0E160A}" destId="{D6B76A85-49D1-4D96-9393-A9901953C1D9}" srcOrd="1" destOrd="0" parTransId="{BEF3779F-3723-4A1D-8A82-A3C4A8562868}" sibTransId="{06537FD9-A9C5-4D6F-A6E9-E5D19DEF5881}"/>
    <dgm:cxn modelId="{0AFC556D-8932-4569-B41D-4C743574DAEF}" type="presParOf" srcId="{49FFA054-5F19-4C61-8E27-B58AD6324658}" destId="{4EB0CA34-F0FF-47D6-A69D-E2E0CC5BB0C9}" srcOrd="0" destOrd="0" presId="urn:microsoft.com/office/officeart/2005/8/layout/hList6"/>
    <dgm:cxn modelId="{CC879ED9-E478-4C74-8236-EA358974D067}" type="presParOf" srcId="{49FFA054-5F19-4C61-8E27-B58AD6324658}" destId="{550B52AE-0C3E-48D6-88D1-E797530BC9AC}" srcOrd="1" destOrd="0" presId="urn:microsoft.com/office/officeart/2005/8/layout/hList6"/>
    <dgm:cxn modelId="{70AC86A3-3F67-4B57-A04C-6B33657A4981}" type="presParOf" srcId="{49FFA054-5F19-4C61-8E27-B58AD6324658}" destId="{31A43E64-226E-4F6C-819F-4833EF65B816}" srcOrd="2" destOrd="0" presId="urn:microsoft.com/office/officeart/2005/8/layout/hList6"/>
    <dgm:cxn modelId="{6FB0C80E-6BA6-4B31-A39E-CD97DFE243D4}" type="presParOf" srcId="{49FFA054-5F19-4C61-8E27-B58AD6324658}" destId="{A5F1D579-B76C-431B-BBE4-69D4E6A7B5F6}" srcOrd="3" destOrd="0" presId="urn:microsoft.com/office/officeart/2005/8/layout/hList6"/>
    <dgm:cxn modelId="{B13B147A-A4AD-4565-9EF7-28DD211518C5}" type="presParOf" srcId="{49FFA054-5F19-4C61-8E27-B58AD6324658}" destId="{3FEF839B-6403-415A-979E-84B1B3B01B2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E48887-E839-4E7B-8446-D1ADBAF70257}" type="doc">
      <dgm:prSet loTypeId="urn:microsoft.com/office/officeart/2005/8/layout/vList5" loCatId="list" qsTypeId="urn:microsoft.com/office/officeart/2005/8/quickstyle/3d4" qsCatId="3D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6D14E16C-6BE4-41C9-A900-8DB96849D1E0}" type="pres">
      <dgm:prSet presAssocID="{E2E48887-E839-4E7B-8446-D1ADBAF702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8266D09-A5A3-4C33-AFD7-EF489F99D7E6}" type="presOf" srcId="{E2E48887-E839-4E7B-8446-D1ADBAF70257}" destId="{6D14E16C-6BE4-41C9-A900-8DB96849D1E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13D632-D88B-44BE-B3DC-A71A57B81D2A}" type="doc">
      <dgm:prSet loTypeId="urn:microsoft.com/office/officeart/2005/8/layout/gear1" loCatId="cycle" qsTypeId="urn:microsoft.com/office/officeart/2005/8/quickstyle/simple4" qsCatId="simple" csTypeId="urn:microsoft.com/office/officeart/2005/8/colors/accent1_2" csCatId="accent1" phldr="1"/>
      <dgm:spPr/>
    </dgm:pt>
    <dgm:pt modelId="{F2AD9A1D-3BA1-4530-BD3E-A97A0CDA3AE6}">
      <dgm:prSet phldrT="[Текст]" custT="1"/>
      <dgm:spPr/>
      <dgm:t>
        <a:bodyPr/>
        <a:lstStyle/>
        <a:p>
          <a:r>
            <a:rPr lang="ru-RU" sz="1400" b="1" i="1" dirty="0">
              <a:solidFill>
                <a:schemeClr val="bg2">
                  <a:lumMod val="25000"/>
                </a:schemeClr>
              </a:solidFill>
            </a:rPr>
            <a:t>КОРРЕКЦИОННО-РАЗВИВАЮЩЕЕ НАПРАВЛЕНИЕ</a:t>
          </a:r>
        </a:p>
        <a:p>
          <a:r>
            <a:rPr lang="ru-RU" sz="1400" dirty="0"/>
            <a:t>- Умение анализировать мир профессий; </a:t>
          </a:r>
        </a:p>
        <a:p>
          <a:r>
            <a:rPr lang="ru-RU" sz="1400" dirty="0"/>
            <a:t> - Умение анализировать свои возможности и ограничения в ситуации профессионального выбора;</a:t>
          </a:r>
        </a:p>
        <a:p>
          <a:r>
            <a:rPr lang="ru-RU" sz="1400" dirty="0"/>
            <a:t>- Владение стратегиями поиска работы и поиска путей профессиональной самореализации.</a:t>
          </a:r>
        </a:p>
      </dgm:t>
    </dgm:pt>
    <dgm:pt modelId="{F8E5F19F-0F72-46B6-A0CB-E3642AAD42BF}" type="parTrans" cxnId="{C23B7025-1AA3-4D08-89C4-066965AEB0F3}">
      <dgm:prSet/>
      <dgm:spPr/>
      <dgm:t>
        <a:bodyPr/>
        <a:lstStyle/>
        <a:p>
          <a:endParaRPr lang="ru-RU"/>
        </a:p>
      </dgm:t>
    </dgm:pt>
    <dgm:pt modelId="{851CD429-3701-46E1-BA0E-543DD95169B4}" type="sibTrans" cxnId="{C23B7025-1AA3-4D08-89C4-066965AEB0F3}">
      <dgm:prSet/>
      <dgm:spPr/>
      <dgm:t>
        <a:bodyPr/>
        <a:lstStyle/>
        <a:p>
          <a:endParaRPr lang="ru-RU"/>
        </a:p>
      </dgm:t>
    </dgm:pt>
    <dgm:pt modelId="{2601A854-34FC-4A28-A17A-FDE065E38875}">
      <dgm:prSet phldrT="[Текст]" custT="1"/>
      <dgm:spPr/>
      <dgm:t>
        <a:bodyPr/>
        <a:lstStyle/>
        <a:p>
          <a:r>
            <a:rPr lang="ru-RU" sz="1300" b="1" i="1" dirty="0">
              <a:solidFill>
                <a:schemeClr val="bg2">
                  <a:lumMod val="25000"/>
                </a:schemeClr>
              </a:solidFill>
            </a:rPr>
            <a:t>ПСИХОДИАГНОСТИЧЕСКОЕ НАПРАВЛЕНИЕ: </a:t>
          </a:r>
        </a:p>
        <a:p>
          <a:r>
            <a:rPr lang="ru-RU" sz="1300" dirty="0"/>
            <a:t>- Исследования школьником своих качеств в контексте определенной профессии (или группы профессий); </a:t>
          </a:r>
        </a:p>
        <a:p>
          <a:r>
            <a:rPr lang="ru-RU" sz="1300" dirty="0"/>
            <a:t>- Оценка своих возможностей, определение степени выраженности тех или иных профессионально важных качеств. </a:t>
          </a:r>
        </a:p>
      </dgm:t>
    </dgm:pt>
    <dgm:pt modelId="{52DC0AFA-DB53-4628-9A32-1D67A8780750}" type="parTrans" cxnId="{0F32AF2F-984C-4EA5-A9A8-E40AEEF4A7A6}">
      <dgm:prSet/>
      <dgm:spPr/>
      <dgm:t>
        <a:bodyPr/>
        <a:lstStyle/>
        <a:p>
          <a:endParaRPr lang="ru-RU"/>
        </a:p>
      </dgm:t>
    </dgm:pt>
    <dgm:pt modelId="{9DF8E522-8AD5-4DAF-9944-5C6C888D7C1E}" type="sibTrans" cxnId="{0F32AF2F-984C-4EA5-A9A8-E40AEEF4A7A6}">
      <dgm:prSet/>
      <dgm:spPr/>
      <dgm:t>
        <a:bodyPr/>
        <a:lstStyle/>
        <a:p>
          <a:endParaRPr lang="ru-RU"/>
        </a:p>
      </dgm:t>
    </dgm:pt>
    <dgm:pt modelId="{100285E2-B97B-46A7-9FA8-1DCB2266ED35}" type="pres">
      <dgm:prSet presAssocID="{A913D632-D88B-44BE-B3DC-A71A57B81D2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E5F9CB5-6994-40A9-A6B3-1B6F1B147177}" type="pres">
      <dgm:prSet presAssocID="{F2AD9A1D-3BA1-4530-BD3E-A97A0CDA3AE6}" presName="gear1" presStyleLbl="node1" presStyleIdx="0" presStyleCnt="2" custScaleX="139722" custScaleY="143052" custLinFactNeighborX="23995" custLinFactNeighborY="-84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113D5-1511-4995-9056-180D70DBCAB8}" type="pres">
      <dgm:prSet presAssocID="{F2AD9A1D-3BA1-4530-BD3E-A97A0CDA3AE6}" presName="gear1srcNode" presStyleLbl="node1" presStyleIdx="0" presStyleCnt="2"/>
      <dgm:spPr/>
      <dgm:t>
        <a:bodyPr/>
        <a:lstStyle/>
        <a:p>
          <a:endParaRPr lang="ru-RU"/>
        </a:p>
      </dgm:t>
    </dgm:pt>
    <dgm:pt modelId="{2209EBAC-9CFE-4915-9781-B16D42D43D84}" type="pres">
      <dgm:prSet presAssocID="{F2AD9A1D-3BA1-4530-BD3E-A97A0CDA3AE6}" presName="gear1dstNode" presStyleLbl="node1" presStyleIdx="0" presStyleCnt="2"/>
      <dgm:spPr/>
      <dgm:t>
        <a:bodyPr/>
        <a:lstStyle/>
        <a:p>
          <a:endParaRPr lang="ru-RU"/>
        </a:p>
      </dgm:t>
    </dgm:pt>
    <dgm:pt modelId="{82402D55-526D-464B-A452-B5B513A1C31F}" type="pres">
      <dgm:prSet presAssocID="{2601A854-34FC-4A28-A17A-FDE065E38875}" presName="gear2" presStyleLbl="node1" presStyleIdx="1" presStyleCnt="2" custScaleX="211459" custScaleY="206790" custLinFactNeighborX="-19484" custLinFactNeighborY="79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5A384-4164-4CAD-A981-E2DD6F72ABAA}" type="pres">
      <dgm:prSet presAssocID="{2601A854-34FC-4A28-A17A-FDE065E38875}" presName="gear2srcNode" presStyleLbl="node1" presStyleIdx="1" presStyleCnt="2"/>
      <dgm:spPr/>
      <dgm:t>
        <a:bodyPr/>
        <a:lstStyle/>
        <a:p>
          <a:endParaRPr lang="ru-RU"/>
        </a:p>
      </dgm:t>
    </dgm:pt>
    <dgm:pt modelId="{511A54A4-2020-4D68-8578-48F414CBC372}" type="pres">
      <dgm:prSet presAssocID="{2601A854-34FC-4A28-A17A-FDE065E38875}" presName="gear2dstNode" presStyleLbl="node1" presStyleIdx="1" presStyleCnt="2"/>
      <dgm:spPr/>
      <dgm:t>
        <a:bodyPr/>
        <a:lstStyle/>
        <a:p>
          <a:endParaRPr lang="ru-RU"/>
        </a:p>
      </dgm:t>
    </dgm:pt>
    <dgm:pt modelId="{A270FCA8-972C-448D-8A54-EFF3C1864F2C}" type="pres">
      <dgm:prSet presAssocID="{851CD429-3701-46E1-BA0E-543DD95169B4}" presName="connector1" presStyleLbl="sibTrans2D1" presStyleIdx="0" presStyleCnt="2" custLinFactNeighborX="25813" custLinFactNeighborY="-15291"/>
      <dgm:spPr/>
      <dgm:t>
        <a:bodyPr/>
        <a:lstStyle/>
        <a:p>
          <a:endParaRPr lang="ru-RU"/>
        </a:p>
      </dgm:t>
    </dgm:pt>
    <dgm:pt modelId="{7142968E-DAAF-4200-8B53-C1D42E1ACB91}" type="pres">
      <dgm:prSet presAssocID="{9DF8E522-8AD5-4DAF-9944-5C6C888D7C1E}" presName="connector2" presStyleLbl="sibTrans2D1" presStyleIdx="1" presStyleCnt="2" custLinFactNeighborX="-49796" custLinFactNeighborY="-5165"/>
      <dgm:spPr/>
      <dgm:t>
        <a:bodyPr/>
        <a:lstStyle/>
        <a:p>
          <a:endParaRPr lang="ru-RU"/>
        </a:p>
      </dgm:t>
    </dgm:pt>
  </dgm:ptLst>
  <dgm:cxnLst>
    <dgm:cxn modelId="{C23B7025-1AA3-4D08-89C4-066965AEB0F3}" srcId="{A913D632-D88B-44BE-B3DC-A71A57B81D2A}" destId="{F2AD9A1D-3BA1-4530-BD3E-A97A0CDA3AE6}" srcOrd="0" destOrd="0" parTransId="{F8E5F19F-0F72-46B6-A0CB-E3642AAD42BF}" sibTransId="{851CD429-3701-46E1-BA0E-543DD95169B4}"/>
    <dgm:cxn modelId="{AE3C4051-99BE-4A06-955F-484BAD559D3A}" type="presOf" srcId="{F2AD9A1D-3BA1-4530-BD3E-A97A0CDA3AE6}" destId="{2209EBAC-9CFE-4915-9781-B16D42D43D84}" srcOrd="2" destOrd="0" presId="urn:microsoft.com/office/officeart/2005/8/layout/gear1"/>
    <dgm:cxn modelId="{B305465F-9B6C-4362-9D94-BEF8E1538D64}" type="presOf" srcId="{9DF8E522-8AD5-4DAF-9944-5C6C888D7C1E}" destId="{7142968E-DAAF-4200-8B53-C1D42E1ACB91}" srcOrd="0" destOrd="0" presId="urn:microsoft.com/office/officeart/2005/8/layout/gear1"/>
    <dgm:cxn modelId="{F80410F6-EEA6-4D2A-B57D-857765974B2A}" type="presOf" srcId="{2601A854-34FC-4A28-A17A-FDE065E38875}" destId="{511A54A4-2020-4D68-8578-48F414CBC372}" srcOrd="2" destOrd="0" presId="urn:microsoft.com/office/officeart/2005/8/layout/gear1"/>
    <dgm:cxn modelId="{B13BBC96-D263-4280-B145-C5C90F7EC0B2}" type="presOf" srcId="{F2AD9A1D-3BA1-4530-BD3E-A97A0CDA3AE6}" destId="{D9E113D5-1511-4995-9056-180D70DBCAB8}" srcOrd="1" destOrd="0" presId="urn:microsoft.com/office/officeart/2005/8/layout/gear1"/>
    <dgm:cxn modelId="{CB77B54E-280C-4063-9572-09F5983CB051}" type="presOf" srcId="{851CD429-3701-46E1-BA0E-543DD95169B4}" destId="{A270FCA8-972C-448D-8A54-EFF3C1864F2C}" srcOrd="0" destOrd="0" presId="urn:microsoft.com/office/officeart/2005/8/layout/gear1"/>
    <dgm:cxn modelId="{2FBBF2BA-5B41-49AB-AA54-BF7C8BC9ADF8}" type="presOf" srcId="{2601A854-34FC-4A28-A17A-FDE065E38875}" destId="{FEE5A384-4164-4CAD-A981-E2DD6F72ABAA}" srcOrd="1" destOrd="0" presId="urn:microsoft.com/office/officeart/2005/8/layout/gear1"/>
    <dgm:cxn modelId="{F00680FB-02EE-44ED-9AC8-FC0AD7D9F496}" type="presOf" srcId="{2601A854-34FC-4A28-A17A-FDE065E38875}" destId="{82402D55-526D-464B-A452-B5B513A1C31F}" srcOrd="0" destOrd="0" presId="urn:microsoft.com/office/officeart/2005/8/layout/gear1"/>
    <dgm:cxn modelId="{0F32AF2F-984C-4EA5-A9A8-E40AEEF4A7A6}" srcId="{A913D632-D88B-44BE-B3DC-A71A57B81D2A}" destId="{2601A854-34FC-4A28-A17A-FDE065E38875}" srcOrd="1" destOrd="0" parTransId="{52DC0AFA-DB53-4628-9A32-1D67A8780750}" sibTransId="{9DF8E522-8AD5-4DAF-9944-5C6C888D7C1E}"/>
    <dgm:cxn modelId="{8051A273-4865-4D8C-88F3-38C01628F11B}" type="presOf" srcId="{A913D632-D88B-44BE-B3DC-A71A57B81D2A}" destId="{100285E2-B97B-46A7-9FA8-1DCB2266ED35}" srcOrd="0" destOrd="0" presId="urn:microsoft.com/office/officeart/2005/8/layout/gear1"/>
    <dgm:cxn modelId="{0360EFF1-E155-41DE-930D-53BD43E0D110}" type="presOf" srcId="{F2AD9A1D-3BA1-4530-BD3E-A97A0CDA3AE6}" destId="{CE5F9CB5-6994-40A9-A6B3-1B6F1B147177}" srcOrd="0" destOrd="0" presId="urn:microsoft.com/office/officeart/2005/8/layout/gear1"/>
    <dgm:cxn modelId="{22D78794-CE1D-4FF8-A83D-9884994B1F2B}" type="presParOf" srcId="{100285E2-B97B-46A7-9FA8-1DCB2266ED35}" destId="{CE5F9CB5-6994-40A9-A6B3-1B6F1B147177}" srcOrd="0" destOrd="0" presId="urn:microsoft.com/office/officeart/2005/8/layout/gear1"/>
    <dgm:cxn modelId="{D4B16E8E-B0D3-40C8-9BCB-1133EDB31324}" type="presParOf" srcId="{100285E2-B97B-46A7-9FA8-1DCB2266ED35}" destId="{D9E113D5-1511-4995-9056-180D70DBCAB8}" srcOrd="1" destOrd="0" presId="urn:microsoft.com/office/officeart/2005/8/layout/gear1"/>
    <dgm:cxn modelId="{8E5F1BF6-267C-42CA-9EA6-F1783088E4E5}" type="presParOf" srcId="{100285E2-B97B-46A7-9FA8-1DCB2266ED35}" destId="{2209EBAC-9CFE-4915-9781-B16D42D43D84}" srcOrd="2" destOrd="0" presId="urn:microsoft.com/office/officeart/2005/8/layout/gear1"/>
    <dgm:cxn modelId="{67460959-FE34-464B-9B70-03E04F61E866}" type="presParOf" srcId="{100285E2-B97B-46A7-9FA8-1DCB2266ED35}" destId="{82402D55-526D-464B-A452-B5B513A1C31F}" srcOrd="3" destOrd="0" presId="urn:microsoft.com/office/officeart/2005/8/layout/gear1"/>
    <dgm:cxn modelId="{9084D570-9233-4A25-A07A-3A40B7C4E63C}" type="presParOf" srcId="{100285E2-B97B-46A7-9FA8-1DCB2266ED35}" destId="{FEE5A384-4164-4CAD-A981-E2DD6F72ABAA}" srcOrd="4" destOrd="0" presId="urn:microsoft.com/office/officeart/2005/8/layout/gear1"/>
    <dgm:cxn modelId="{1938CFB8-DDAE-4BDC-B0E3-F7280FCAD88B}" type="presParOf" srcId="{100285E2-B97B-46A7-9FA8-1DCB2266ED35}" destId="{511A54A4-2020-4D68-8578-48F414CBC372}" srcOrd="5" destOrd="0" presId="urn:microsoft.com/office/officeart/2005/8/layout/gear1"/>
    <dgm:cxn modelId="{4AAD2B36-59F3-4E0A-AC6A-ECCFDFA5154E}" type="presParOf" srcId="{100285E2-B97B-46A7-9FA8-1DCB2266ED35}" destId="{A270FCA8-972C-448D-8A54-EFF3C1864F2C}" srcOrd="6" destOrd="0" presId="urn:microsoft.com/office/officeart/2005/8/layout/gear1"/>
    <dgm:cxn modelId="{622B0A6D-355B-485E-8451-F8F558794868}" type="presParOf" srcId="{100285E2-B97B-46A7-9FA8-1DCB2266ED35}" destId="{7142968E-DAAF-4200-8B53-C1D42E1ACB91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7BF22B-2E58-41D3-B386-92CC3744D937}" type="doc">
      <dgm:prSet loTypeId="urn:microsoft.com/office/officeart/2005/8/layout/radial5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C32BEE-5872-4694-A7E7-DC0391A14521}">
      <dgm:prSet phldrT="[Текст]" custT="1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0"/>
        </a:gradFill>
      </dgm:spPr>
      <dgm:t>
        <a:bodyPr/>
        <a:lstStyle/>
        <a:p>
          <a:r>
            <a:rPr lang="ru-RU" sz="1600" b="1" dirty="0"/>
            <a:t>РЕАЛИЗАЦИЯ ПОТЕНЦИАЛА ОБУЧАЮЩИХСЯ В ПЕРВЫХ ТРУДОВЫХ НАЧИНАНИЯХ</a:t>
          </a:r>
        </a:p>
      </dgm:t>
    </dgm:pt>
    <dgm:pt modelId="{A191AB3E-691B-4BF0-81F5-5A4D831EE59C}" type="parTrans" cxnId="{A3ACC172-A66C-4F2F-BC21-9212C4079DF8}">
      <dgm:prSet/>
      <dgm:spPr/>
      <dgm:t>
        <a:bodyPr/>
        <a:lstStyle/>
        <a:p>
          <a:endParaRPr lang="ru-RU"/>
        </a:p>
      </dgm:t>
    </dgm:pt>
    <dgm:pt modelId="{CFD25321-08E2-46CF-B19F-24B180C8037F}" type="sibTrans" cxnId="{A3ACC172-A66C-4F2F-BC21-9212C4079DF8}">
      <dgm:prSet/>
      <dgm:spPr/>
      <dgm:t>
        <a:bodyPr/>
        <a:lstStyle/>
        <a:p>
          <a:endParaRPr lang="ru-RU"/>
        </a:p>
      </dgm:t>
    </dgm:pt>
    <dgm:pt modelId="{C46E5834-F762-404A-8B34-5D82C630F44A}">
      <dgm:prSet phldrT="[Текст]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</dgm:spPr>
      <dgm:t>
        <a:bodyPr/>
        <a:lstStyle/>
        <a:p>
          <a:r>
            <a:rPr lang="ru-RU" b="1" dirty="0"/>
            <a:t>ПРОФОРИЕНТАЦИОННАЯ РАБОТА ПЕДАГОГА-ПСИХОЛОГА</a:t>
          </a:r>
        </a:p>
      </dgm:t>
    </dgm:pt>
    <dgm:pt modelId="{76B03FF7-29D2-4EA6-8074-26A643CE2E3E}" type="sibTrans" cxnId="{A0440272-9739-4963-B11E-1A5B69EE560B}">
      <dgm:prSet/>
      <dgm:spPr/>
      <dgm:t>
        <a:bodyPr/>
        <a:lstStyle/>
        <a:p>
          <a:endParaRPr lang="ru-RU"/>
        </a:p>
      </dgm:t>
    </dgm:pt>
    <dgm:pt modelId="{66EFC706-6A70-40F5-A214-52EB21866B61}" type="parTrans" cxnId="{A0440272-9739-4963-B11E-1A5B69EE560B}">
      <dgm:prSet/>
      <dgm:spPr/>
      <dgm:t>
        <a:bodyPr/>
        <a:lstStyle/>
        <a:p>
          <a:endParaRPr lang="ru-RU"/>
        </a:p>
      </dgm:t>
    </dgm:pt>
    <dgm:pt modelId="{DEEFAB61-ED03-47A4-A538-C22A17DC63D7}">
      <dgm:prSet phldrT="[Текст]" custT="1"/>
      <dgm:spPr/>
      <dgm:t>
        <a:bodyPr/>
        <a:lstStyle/>
        <a:p>
          <a:r>
            <a:rPr lang="ru-RU" sz="1400" b="1" dirty="0"/>
            <a:t>АКТУАЛИЗАЦИЯ ПРОФЕССИОНАЛЬНОГО САМООПРЕДЕЛЕНИЯ ОБУЧАЮЩИХСЯ</a:t>
          </a:r>
        </a:p>
      </dgm:t>
    </dgm:pt>
    <dgm:pt modelId="{65322664-0B43-4CBA-8A9A-3F2DE143559F}" type="sibTrans" cxnId="{4EC4129E-0215-401A-A77D-A76583186418}">
      <dgm:prSet/>
      <dgm:spPr/>
      <dgm:t>
        <a:bodyPr/>
        <a:lstStyle/>
        <a:p>
          <a:endParaRPr lang="ru-RU"/>
        </a:p>
      </dgm:t>
    </dgm:pt>
    <dgm:pt modelId="{B8AC390B-9F51-4040-8B39-BE801590B10F}" type="parTrans" cxnId="{4EC4129E-0215-401A-A77D-A76583186418}">
      <dgm:prSet/>
      <dgm:spPr/>
      <dgm:t>
        <a:bodyPr/>
        <a:lstStyle/>
        <a:p>
          <a:endParaRPr lang="ru-RU"/>
        </a:p>
      </dgm:t>
    </dgm:pt>
    <dgm:pt modelId="{B5225296-F058-4657-9A46-D2DD2FC8A668}" type="pres">
      <dgm:prSet presAssocID="{297BF22B-2E58-41D3-B386-92CC3744D9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8D1CE1-699C-4519-B60A-A0FAE53154CF}" type="pres">
      <dgm:prSet presAssocID="{DEEFAB61-ED03-47A4-A538-C22A17DC63D7}" presName="centerShape" presStyleLbl="node0" presStyleIdx="0" presStyleCnt="1" custScaleX="343881" custScaleY="121457" custLinFactNeighborX="5239" custLinFactNeighborY="-789"/>
      <dgm:spPr/>
      <dgm:t>
        <a:bodyPr/>
        <a:lstStyle/>
        <a:p>
          <a:endParaRPr lang="ru-RU"/>
        </a:p>
      </dgm:t>
    </dgm:pt>
    <dgm:pt modelId="{A810361E-73A4-412F-A42A-9294ADE1CBA9}" type="pres">
      <dgm:prSet presAssocID="{66EFC706-6A70-40F5-A214-52EB21866B61}" presName="parTrans" presStyleLbl="sibTrans2D1" presStyleIdx="0" presStyleCnt="2" custFlipVert="1" custFlipHor="1" custScaleX="291226" custScaleY="211979"/>
      <dgm:spPr/>
      <dgm:t>
        <a:bodyPr/>
        <a:lstStyle/>
        <a:p>
          <a:endParaRPr lang="ru-RU"/>
        </a:p>
      </dgm:t>
    </dgm:pt>
    <dgm:pt modelId="{B47EB43E-E36D-4AF5-9393-AAAA3A046BC7}" type="pres">
      <dgm:prSet presAssocID="{66EFC706-6A70-40F5-A214-52EB21866B61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28025FA-6906-4E8D-AF60-B512CFFFE13E}" type="pres">
      <dgm:prSet presAssocID="{C46E5834-F762-404A-8B34-5D82C630F44A}" presName="node" presStyleLbl="node1" presStyleIdx="0" presStyleCnt="2" custScaleX="272724" custScaleY="89431" custRadScaleRad="155741" custRadScaleInc="5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E01FB-073F-4A9E-932A-AB7880F8A122}" type="pres">
      <dgm:prSet presAssocID="{A191AB3E-691B-4BF0-81F5-5A4D831EE59C}" presName="parTrans" presStyleLbl="sibTrans2D1" presStyleIdx="1" presStyleCnt="2" custAng="157399" custScaleX="233057" custScaleY="204280"/>
      <dgm:spPr/>
      <dgm:t>
        <a:bodyPr/>
        <a:lstStyle/>
        <a:p>
          <a:endParaRPr lang="ru-RU"/>
        </a:p>
      </dgm:t>
    </dgm:pt>
    <dgm:pt modelId="{946723B8-327A-427D-91F4-B5D8ADCC66DA}" type="pres">
      <dgm:prSet presAssocID="{A191AB3E-691B-4BF0-81F5-5A4D831EE59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1B22F47-ECC2-4743-A840-33B489C29CA6}" type="pres">
      <dgm:prSet presAssocID="{A8C32BEE-5872-4694-A7E7-DC0391A14521}" presName="node" presStyleLbl="node1" presStyleIdx="1" presStyleCnt="2" custScaleX="286473" custScaleY="107176" custRadScaleRad="105383" custRadScaleInc="-9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D5922B-E099-4EB1-8859-4C53E4B83E58}" type="presOf" srcId="{66EFC706-6A70-40F5-A214-52EB21866B61}" destId="{B47EB43E-E36D-4AF5-9393-AAAA3A046BC7}" srcOrd="1" destOrd="0" presId="urn:microsoft.com/office/officeart/2005/8/layout/radial5"/>
    <dgm:cxn modelId="{CA2F8594-F2D4-4895-95C1-61E58B67276C}" type="presOf" srcId="{A191AB3E-691B-4BF0-81F5-5A4D831EE59C}" destId="{BC8E01FB-073F-4A9E-932A-AB7880F8A122}" srcOrd="0" destOrd="0" presId="urn:microsoft.com/office/officeart/2005/8/layout/radial5"/>
    <dgm:cxn modelId="{F56F82E9-A516-4F93-8DEC-5ACB7C9F4D37}" type="presOf" srcId="{A191AB3E-691B-4BF0-81F5-5A4D831EE59C}" destId="{946723B8-327A-427D-91F4-B5D8ADCC66DA}" srcOrd="1" destOrd="0" presId="urn:microsoft.com/office/officeart/2005/8/layout/radial5"/>
    <dgm:cxn modelId="{A0440272-9739-4963-B11E-1A5B69EE560B}" srcId="{DEEFAB61-ED03-47A4-A538-C22A17DC63D7}" destId="{C46E5834-F762-404A-8B34-5D82C630F44A}" srcOrd="0" destOrd="0" parTransId="{66EFC706-6A70-40F5-A214-52EB21866B61}" sibTransId="{76B03FF7-29D2-4EA6-8074-26A643CE2E3E}"/>
    <dgm:cxn modelId="{66361283-0F02-466B-BAB4-00884DA74350}" type="presOf" srcId="{297BF22B-2E58-41D3-B386-92CC3744D937}" destId="{B5225296-F058-4657-9A46-D2DD2FC8A668}" srcOrd="0" destOrd="0" presId="urn:microsoft.com/office/officeart/2005/8/layout/radial5"/>
    <dgm:cxn modelId="{A3ACC172-A66C-4F2F-BC21-9212C4079DF8}" srcId="{DEEFAB61-ED03-47A4-A538-C22A17DC63D7}" destId="{A8C32BEE-5872-4694-A7E7-DC0391A14521}" srcOrd="1" destOrd="0" parTransId="{A191AB3E-691B-4BF0-81F5-5A4D831EE59C}" sibTransId="{CFD25321-08E2-46CF-B19F-24B180C8037F}"/>
    <dgm:cxn modelId="{0A474CB4-0F39-492F-91EF-D4B8331B2C35}" type="presOf" srcId="{C46E5834-F762-404A-8B34-5D82C630F44A}" destId="{628025FA-6906-4E8D-AF60-B512CFFFE13E}" srcOrd="0" destOrd="0" presId="urn:microsoft.com/office/officeart/2005/8/layout/radial5"/>
    <dgm:cxn modelId="{CFB5AA83-6F17-4F21-AC2C-4CFFE605AAAB}" type="presOf" srcId="{DEEFAB61-ED03-47A4-A538-C22A17DC63D7}" destId="{CC8D1CE1-699C-4519-B60A-A0FAE53154CF}" srcOrd="0" destOrd="0" presId="urn:microsoft.com/office/officeart/2005/8/layout/radial5"/>
    <dgm:cxn modelId="{4EC4129E-0215-401A-A77D-A76583186418}" srcId="{297BF22B-2E58-41D3-B386-92CC3744D937}" destId="{DEEFAB61-ED03-47A4-A538-C22A17DC63D7}" srcOrd="0" destOrd="0" parTransId="{B8AC390B-9F51-4040-8B39-BE801590B10F}" sibTransId="{65322664-0B43-4CBA-8A9A-3F2DE143559F}"/>
    <dgm:cxn modelId="{3CC964D3-4111-4206-9AE7-360E0EAF2A15}" type="presOf" srcId="{66EFC706-6A70-40F5-A214-52EB21866B61}" destId="{A810361E-73A4-412F-A42A-9294ADE1CBA9}" srcOrd="0" destOrd="0" presId="urn:microsoft.com/office/officeart/2005/8/layout/radial5"/>
    <dgm:cxn modelId="{C05617CD-C686-450F-9DDF-1D33053E49DE}" type="presOf" srcId="{A8C32BEE-5872-4694-A7E7-DC0391A14521}" destId="{F1B22F47-ECC2-4743-A840-33B489C29CA6}" srcOrd="0" destOrd="0" presId="urn:microsoft.com/office/officeart/2005/8/layout/radial5"/>
    <dgm:cxn modelId="{E926CC1E-4BDF-42CA-ACCD-A6DEEAFFF79A}" type="presParOf" srcId="{B5225296-F058-4657-9A46-D2DD2FC8A668}" destId="{CC8D1CE1-699C-4519-B60A-A0FAE53154CF}" srcOrd="0" destOrd="0" presId="urn:microsoft.com/office/officeart/2005/8/layout/radial5"/>
    <dgm:cxn modelId="{8C599473-C838-4BA5-B673-ED954D50DECA}" type="presParOf" srcId="{B5225296-F058-4657-9A46-D2DD2FC8A668}" destId="{A810361E-73A4-412F-A42A-9294ADE1CBA9}" srcOrd="1" destOrd="0" presId="urn:microsoft.com/office/officeart/2005/8/layout/radial5"/>
    <dgm:cxn modelId="{AD291C3F-8D0D-43DE-8327-DA29BD40BDCA}" type="presParOf" srcId="{A810361E-73A4-412F-A42A-9294ADE1CBA9}" destId="{B47EB43E-E36D-4AF5-9393-AAAA3A046BC7}" srcOrd="0" destOrd="0" presId="urn:microsoft.com/office/officeart/2005/8/layout/radial5"/>
    <dgm:cxn modelId="{00D1BF50-BE2A-4E9C-B756-62A3992F93A2}" type="presParOf" srcId="{B5225296-F058-4657-9A46-D2DD2FC8A668}" destId="{628025FA-6906-4E8D-AF60-B512CFFFE13E}" srcOrd="2" destOrd="0" presId="urn:microsoft.com/office/officeart/2005/8/layout/radial5"/>
    <dgm:cxn modelId="{41623ECD-689B-4E0D-90AC-2910E9178410}" type="presParOf" srcId="{B5225296-F058-4657-9A46-D2DD2FC8A668}" destId="{BC8E01FB-073F-4A9E-932A-AB7880F8A122}" srcOrd="3" destOrd="0" presId="urn:microsoft.com/office/officeart/2005/8/layout/radial5"/>
    <dgm:cxn modelId="{5441A6F3-2D04-4EAF-BC92-E122147B603E}" type="presParOf" srcId="{BC8E01FB-073F-4A9E-932A-AB7880F8A122}" destId="{946723B8-327A-427D-91F4-B5D8ADCC66DA}" srcOrd="0" destOrd="0" presId="urn:microsoft.com/office/officeart/2005/8/layout/radial5"/>
    <dgm:cxn modelId="{0B846215-1818-4569-B76C-BE6B7FEF26F7}" type="presParOf" srcId="{B5225296-F058-4657-9A46-D2DD2FC8A668}" destId="{F1B22F47-ECC2-4743-A840-33B489C29CA6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EF75D1-2FEC-40A6-A2CF-188FFFC1D88F}">
      <dsp:nvSpPr>
        <dsp:cNvPr id="0" name=""/>
        <dsp:cNvSpPr/>
      </dsp:nvSpPr>
      <dsp:spPr>
        <a:xfrm>
          <a:off x="1645297" y="-363395"/>
          <a:ext cx="5220120" cy="5220120"/>
        </a:xfrm>
        <a:prstGeom prst="blockArc">
          <a:avLst>
            <a:gd name="adj1" fmla="val 10825097"/>
            <a:gd name="adj2" fmla="val 25097"/>
            <a:gd name="adj3" fmla="val 3236"/>
          </a:avLst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shade val="15000"/>
                <a:satMod val="180000"/>
              </a:schemeClr>
            </a:gs>
            <a:gs pos="50000">
              <a:schemeClr val="accent4">
                <a:hueOff val="1856823"/>
                <a:satOff val="-56410"/>
                <a:lumOff val="18628"/>
                <a:alphaOff val="0"/>
                <a:shade val="45000"/>
                <a:satMod val="170000"/>
              </a:schemeClr>
            </a:gs>
            <a:gs pos="70000">
              <a:schemeClr val="accent4">
                <a:hueOff val="1856823"/>
                <a:satOff val="-56410"/>
                <a:lumOff val="1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7F2CCF-BC87-4BDC-A0A8-6A6B2A9DA2AB}">
      <dsp:nvSpPr>
        <dsp:cNvPr id="0" name=""/>
        <dsp:cNvSpPr/>
      </dsp:nvSpPr>
      <dsp:spPr>
        <a:xfrm>
          <a:off x="1836249" y="-368929"/>
          <a:ext cx="5220120" cy="5220120"/>
        </a:xfrm>
        <a:prstGeom prst="blockArc">
          <a:avLst>
            <a:gd name="adj1" fmla="val 25097"/>
            <a:gd name="adj2" fmla="val 10825097"/>
            <a:gd name="adj3" fmla="val 323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78F586-7D09-4068-B3F9-471B4D80487A}">
      <dsp:nvSpPr>
        <dsp:cNvPr id="0" name=""/>
        <dsp:cNvSpPr/>
      </dsp:nvSpPr>
      <dsp:spPr>
        <a:xfrm>
          <a:off x="3186091" y="1028386"/>
          <a:ext cx="2389198" cy="235751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>
              <a:latin typeface="Times New Roman" pitchFamily="18" charset="0"/>
              <a:cs typeface="Times New Roman" pitchFamily="18" charset="0"/>
            </a:rPr>
            <a:t>Профессиональное самоопределение обучающихся</a:t>
          </a:r>
        </a:p>
      </dsp:txBody>
      <dsp:txXfrm>
        <a:off x="3535981" y="1373635"/>
        <a:ext cx="1689418" cy="1667013"/>
      </dsp:txXfrm>
    </dsp:sp>
    <dsp:sp modelId="{0A780547-20A6-4A65-AD41-1339945D49CD}">
      <dsp:nvSpPr>
        <dsp:cNvPr id="0" name=""/>
        <dsp:cNvSpPr/>
      </dsp:nvSpPr>
      <dsp:spPr>
        <a:xfrm>
          <a:off x="5316601" y="947722"/>
          <a:ext cx="3013040" cy="263537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СИСТЕМА ТРУДОВОГО ВОСПИТАНИЯ</a:t>
          </a:r>
        </a:p>
      </dsp:txBody>
      <dsp:txXfrm>
        <a:off x="5757850" y="1333664"/>
        <a:ext cx="2130542" cy="1863491"/>
      </dsp:txXfrm>
    </dsp:sp>
    <dsp:sp modelId="{6A321B7B-144A-48DB-A7E1-FCD996ABF788}">
      <dsp:nvSpPr>
        <dsp:cNvPr id="0" name=""/>
        <dsp:cNvSpPr/>
      </dsp:nvSpPr>
      <dsp:spPr>
        <a:xfrm>
          <a:off x="42836" y="737045"/>
          <a:ext cx="3289512" cy="2981745"/>
        </a:xfrm>
        <a:prstGeom prst="ellipse">
          <a:avLst/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shade val="15000"/>
                <a:satMod val="180000"/>
              </a:schemeClr>
            </a:gs>
            <a:gs pos="50000">
              <a:schemeClr val="accent4">
                <a:hueOff val="1856823"/>
                <a:satOff val="-56410"/>
                <a:lumOff val="18628"/>
                <a:alphaOff val="0"/>
                <a:shade val="45000"/>
                <a:satMod val="170000"/>
              </a:schemeClr>
            </a:gs>
            <a:gs pos="70000">
              <a:schemeClr val="accent4">
                <a:hueOff val="1856823"/>
                <a:satOff val="-56410"/>
                <a:lumOff val="18628"/>
                <a:alphaOff val="0"/>
                <a:tint val="99000"/>
                <a:shade val="65000"/>
                <a:satMod val="155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>
              <a:latin typeface="Times New Roman" pitchFamily="18" charset="0"/>
              <a:cs typeface="Times New Roman" pitchFamily="18" charset="0"/>
            </a:rPr>
            <a:t>СИСТЕМА ПРОФЕССИОНАЛЬНОЙ ОРИЕНТАЦИИ</a:t>
          </a:r>
        </a:p>
      </dsp:txBody>
      <dsp:txXfrm>
        <a:off x="524574" y="1173711"/>
        <a:ext cx="2326036" cy="2108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F97B5F-973D-4CC4-BED8-4BB74E34F910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Младшие школьники</a:t>
          </a:r>
        </a:p>
      </dsp:txBody>
      <dsp:txXfrm rot="-5400000">
        <a:off x="1" y="575246"/>
        <a:ext cx="1145177" cy="490791"/>
      </dsp:txXfrm>
    </dsp:sp>
    <dsp:sp modelId="{B8C63D52-B344-401E-BC4A-9A1401C27AAA}">
      <dsp:nvSpPr>
        <dsp:cNvPr id="0" name=""/>
        <dsp:cNvSpPr/>
      </dsp:nvSpPr>
      <dsp:spPr>
        <a:xfrm rot="5400000">
          <a:off x="4155699" y="-300786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Развитие представлений о профессиях и интереса к миру профессий</a:t>
          </a:r>
        </a:p>
      </dsp:txBody>
      <dsp:txXfrm rot="-5400000">
        <a:off x="1145178" y="54567"/>
        <a:ext cx="7032512" cy="959559"/>
      </dsp:txXfrm>
    </dsp:sp>
    <dsp:sp modelId="{48592976-18E7-4216-82C0-3BE5389A9557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Среднее звено</a:t>
          </a:r>
        </a:p>
      </dsp:txBody>
      <dsp:txXfrm rot="-5400000">
        <a:off x="1" y="2017586"/>
        <a:ext cx="1145177" cy="490791"/>
      </dsp:txXfrm>
    </dsp:sp>
    <dsp:sp modelId="{193798C1-FD62-4611-9E40-D6C3D7C3CC4B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Развитие  личностного смысла в приобретении познавательного опыта и интереса к профессиональной деятельности, расширяются представления о собственных интересах и возможностях</a:t>
          </a:r>
        </a:p>
      </dsp:txBody>
      <dsp:txXfrm rot="-5400000">
        <a:off x="1145178" y="1496907"/>
        <a:ext cx="7032512" cy="959559"/>
      </dsp:txXfrm>
    </dsp:sp>
    <dsp:sp modelId="{9B7CDF9E-951D-4CA9-9BC0-AB55232447C8}">
      <dsp:nvSpPr>
        <dsp:cNvPr id="0" name=""/>
        <dsp:cNvSpPr/>
      </dsp:nvSpPr>
      <dsp:spPr>
        <a:xfrm rot="5400000">
          <a:off x="-245395" y="3132731"/>
          <a:ext cx="1635968" cy="114517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/>
            <a:t>Старшие школьники</a:t>
          </a:r>
        </a:p>
      </dsp:txBody>
      <dsp:txXfrm rot="-5400000">
        <a:off x="1" y="3459925"/>
        <a:ext cx="1145177" cy="490791"/>
      </dsp:txXfrm>
    </dsp:sp>
    <dsp:sp modelId="{21A4C4EA-1486-4CC8-B764-7875C1F3ACB5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chemeClr val="bg2">
                  <a:lumMod val="25000"/>
                </a:schemeClr>
              </a:solidFill>
            </a:rPr>
            <a:t>Работа по программе профориентации. Именно этот этап приходится на подростковый возраст, когда возникает сильно выраженная потребность в самопознании, обусловленная новой ведущей деятельностью: общением со сверстниками.</a:t>
          </a:r>
        </a:p>
      </dsp:txBody>
      <dsp:txXfrm rot="-5400000">
        <a:off x="1145178" y="2939247"/>
        <a:ext cx="7032512" cy="959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0CA34-F0FF-47D6-A69D-E2E0CC5BB0C9}">
      <dsp:nvSpPr>
        <dsp:cNvPr id="0" name=""/>
        <dsp:cNvSpPr/>
      </dsp:nvSpPr>
      <dsp:spPr>
        <a:xfrm rot="16200000">
          <a:off x="-956009" y="957014"/>
          <a:ext cx="4525962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477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>
              <a:solidFill>
                <a:schemeClr val="bg2">
                  <a:lumMod val="25000"/>
                </a:schemeClr>
              </a:solidFill>
            </a:rPr>
            <a:t>1. НЕЗНАНИЕ ПРАВИЛ ВЫБОРА ПРОФЕССИИ: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• выбор профессии за компанию;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• перенос отношения к человеку на саму профессию;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• ориентация сразу на профессии высокой квалификации.</a:t>
          </a:r>
        </a:p>
      </dsp:txBody>
      <dsp:txXfrm rot="5400000">
        <a:off x="1005" y="905192"/>
        <a:ext cx="2611933" cy="2715578"/>
      </dsp:txXfrm>
    </dsp:sp>
    <dsp:sp modelId="{31A43E64-226E-4F6C-819F-4833EF65B816}">
      <dsp:nvSpPr>
        <dsp:cNvPr id="0" name=""/>
        <dsp:cNvSpPr/>
      </dsp:nvSpPr>
      <dsp:spPr>
        <a:xfrm rot="16200000">
          <a:off x="1851818" y="957014"/>
          <a:ext cx="4525962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477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>
              <a:solidFill>
                <a:schemeClr val="bg2">
                  <a:lumMod val="25000"/>
                </a:schemeClr>
              </a:solidFill>
            </a:rPr>
            <a:t>2. НЕЗНАНИЕ САМОГО СЕБЯ: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• незнание своих физических и психологических особенностей;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• неумение соотнести свои способности с требованиями профессии.</a:t>
          </a:r>
        </a:p>
      </dsp:txBody>
      <dsp:txXfrm rot="5400000">
        <a:off x="2808832" y="905192"/>
        <a:ext cx="2611933" cy="2715578"/>
      </dsp:txXfrm>
    </dsp:sp>
    <dsp:sp modelId="{3FEF839B-6403-415A-979E-84B1B3B01B26}">
      <dsp:nvSpPr>
        <dsp:cNvPr id="0" name=""/>
        <dsp:cNvSpPr/>
      </dsp:nvSpPr>
      <dsp:spPr>
        <a:xfrm rot="16200000">
          <a:off x="4659647" y="957014"/>
          <a:ext cx="4525962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0" rIns="8477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>
              <a:solidFill>
                <a:schemeClr val="bg2">
                  <a:lumMod val="25000"/>
                </a:schemeClr>
              </a:solidFill>
            </a:rPr>
            <a:t>3. НЕЗНАНИЕ МИРА ПРОФЕССИЙ: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• увлечение только внешней стороной профессии;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• незнание требований профессии к человеку.</a:t>
          </a:r>
        </a:p>
      </dsp:txBody>
      <dsp:txXfrm rot="5400000">
        <a:off x="5616661" y="905192"/>
        <a:ext cx="2611933" cy="2715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F9CB5-6994-40A9-A6B3-1B6F1B147177}">
      <dsp:nvSpPr>
        <dsp:cNvPr id="0" name=""/>
        <dsp:cNvSpPr/>
      </dsp:nvSpPr>
      <dsp:spPr>
        <a:xfrm>
          <a:off x="3840067" y="1000140"/>
          <a:ext cx="4446740" cy="4552719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>
              <a:solidFill>
                <a:schemeClr val="bg2">
                  <a:lumMod val="25000"/>
                </a:schemeClr>
              </a:solidFill>
            </a:rPr>
            <a:t>КОРРЕКЦИОННО-РАЗВИВАЮЩЕЕ НАПРАВЛЕНИЕ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- Умение анализировать мир профессий;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 - Умение анализировать свои возможности и ограничения в ситуации профессионального выбора;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- Владение стратегиями поиска работы и поиска путей профессиональной самореализации.</a:t>
          </a:r>
        </a:p>
      </dsp:txBody>
      <dsp:txXfrm>
        <a:off x="4734060" y="2059552"/>
        <a:ext cx="2658754" cy="2353810"/>
      </dsp:txXfrm>
    </dsp:sp>
    <dsp:sp modelId="{82402D55-526D-464B-A452-B5B513A1C31F}">
      <dsp:nvSpPr>
        <dsp:cNvPr id="0" name=""/>
        <dsp:cNvSpPr/>
      </dsp:nvSpPr>
      <dsp:spPr>
        <a:xfrm>
          <a:off x="214311" y="150017"/>
          <a:ext cx="4894411" cy="478634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>
              <a:solidFill>
                <a:schemeClr val="bg2">
                  <a:lumMod val="25000"/>
                </a:schemeClr>
              </a:solidFill>
            </a:rPr>
            <a:t>ПСИХОДИАГНОСТИЧЕСКОЕ НАПРАВЛЕНИЕ: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- Исследования школьником своих качеств в контексте определенной профессии (или группы профессий);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- Оценка своих возможностей, определение степени выраженности тех или иных профессионально важных качеств. </a:t>
          </a:r>
        </a:p>
      </dsp:txBody>
      <dsp:txXfrm>
        <a:off x="1434996" y="1362276"/>
        <a:ext cx="2453041" cy="2361825"/>
      </dsp:txXfrm>
    </dsp:sp>
    <dsp:sp modelId="{A270FCA8-972C-448D-8A54-EFF3C1864F2C}">
      <dsp:nvSpPr>
        <dsp:cNvPr id="0" name=""/>
        <dsp:cNvSpPr/>
      </dsp:nvSpPr>
      <dsp:spPr>
        <a:xfrm>
          <a:off x="5015182" y="785801"/>
          <a:ext cx="3914552" cy="3914552"/>
        </a:xfrm>
        <a:prstGeom prst="circularArrow">
          <a:avLst>
            <a:gd name="adj1" fmla="val 4878"/>
            <a:gd name="adj2" fmla="val 312630"/>
            <a:gd name="adj3" fmla="val 3245259"/>
            <a:gd name="adj4" fmla="val 15087176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42968E-DAAF-4200-8B53-C1D42E1ACB91}">
      <dsp:nvSpPr>
        <dsp:cNvPr id="0" name=""/>
        <dsp:cNvSpPr/>
      </dsp:nvSpPr>
      <dsp:spPr>
        <a:xfrm>
          <a:off x="71433" y="529398"/>
          <a:ext cx="2959783" cy="29597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D1CE1-699C-4519-B60A-A0FAE53154CF}">
      <dsp:nvSpPr>
        <dsp:cNvPr id="0" name=""/>
        <dsp:cNvSpPr/>
      </dsp:nvSpPr>
      <dsp:spPr>
        <a:xfrm>
          <a:off x="2059383" y="1952206"/>
          <a:ext cx="4532664" cy="16009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АКТУАЛИЗАЦИЯ ПРОФЕССИОНАЛЬНОГО САМООПРЕДЕЛЕНИЯ ОБУЧАЮЩИХСЯ</a:t>
          </a:r>
        </a:p>
      </dsp:txBody>
      <dsp:txXfrm>
        <a:off x="2723176" y="2186654"/>
        <a:ext cx="3205078" cy="1132017"/>
      </dsp:txXfrm>
    </dsp:sp>
    <dsp:sp modelId="{A810361E-73A4-412F-A42A-9294ADE1CBA9}">
      <dsp:nvSpPr>
        <dsp:cNvPr id="0" name=""/>
        <dsp:cNvSpPr/>
      </dsp:nvSpPr>
      <dsp:spPr>
        <a:xfrm rot="16299080" flipH="1" flipV="1">
          <a:off x="3985816" y="1392447"/>
          <a:ext cx="739339" cy="6551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-10800000">
        <a:off x="4086922" y="1425245"/>
        <a:ext cx="542790" cy="393098"/>
      </dsp:txXfrm>
    </dsp:sp>
    <dsp:sp modelId="{628025FA-6906-4E8D-AF60-B512CFFFE13E}">
      <dsp:nvSpPr>
        <dsp:cNvPr id="0" name=""/>
        <dsp:cNvSpPr/>
      </dsp:nvSpPr>
      <dsp:spPr>
        <a:xfrm>
          <a:off x="2137114" y="0"/>
          <a:ext cx="4493437" cy="1473477"/>
        </a:xfrm>
        <a:prstGeom prst="ellipse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ПРОФОРИЕНТАЦИОННАЯ РАБОТА ПЕДАГОГА-ПСИХОЛОГА</a:t>
          </a:r>
        </a:p>
      </dsp:txBody>
      <dsp:txXfrm>
        <a:off x="2795163" y="215786"/>
        <a:ext cx="3177339" cy="1041905"/>
      </dsp:txXfrm>
    </dsp:sp>
    <dsp:sp modelId="{BC8E01FB-073F-4A9E-932A-AB7880F8A122}">
      <dsp:nvSpPr>
        <dsp:cNvPr id="0" name=""/>
        <dsp:cNvSpPr/>
      </dsp:nvSpPr>
      <dsp:spPr>
        <a:xfrm rot="5402626">
          <a:off x="4125429" y="3429540"/>
          <a:ext cx="490006" cy="63136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4198986" y="3482312"/>
        <a:ext cx="343004" cy="378821"/>
      </dsp:txXfrm>
    </dsp:sp>
    <dsp:sp modelId="{F1B22F47-ECC2-4743-A840-33B489C29CA6}">
      <dsp:nvSpPr>
        <dsp:cNvPr id="0" name=""/>
        <dsp:cNvSpPr/>
      </dsp:nvSpPr>
      <dsp:spPr>
        <a:xfrm>
          <a:off x="2059415" y="3949193"/>
          <a:ext cx="4719968" cy="1765846"/>
        </a:xfrm>
        <a:prstGeom prst="ellipse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РЕАЛИЗАЦИЯ ПОТЕНЦИАЛА ОБУЧАЮЩИХСЯ В ПЕРВЫХ ТРУДОВЫХ НАЧИНАНИЯХ</a:t>
          </a:r>
        </a:p>
      </dsp:txBody>
      <dsp:txXfrm>
        <a:off x="2750638" y="4207795"/>
        <a:ext cx="3337522" cy="1248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7A6E7B7B-BFB7-4985-93B2-7310BAFA06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FF060C0-AE6D-4E15-A680-426E80B30B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644B267-FD40-41FE-BB76-75BF356D4DCA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xmlns="" id="{153CDB7B-D474-48BA-94C4-2BC4901634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xmlns="" id="{478F8D3C-4A68-4F8F-BECD-289297A785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F992564-B88C-4681-9DAF-963024681E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B197DC4-9CCB-41B0-BFF8-9EC801D63F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AA2A70-C962-47BE-8878-E93C98C104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3287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>
            <a:extLst>
              <a:ext uri="{FF2B5EF4-FFF2-40B4-BE49-F238E27FC236}">
                <a16:creationId xmlns:a16="http://schemas.microsoft.com/office/drawing/2014/main" xmlns="" id="{0825CFE0-5AAA-4A1C-9AF2-5DA1E64B8082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>
            <a:extLst>
              <a:ext uri="{FF2B5EF4-FFF2-40B4-BE49-F238E27FC236}">
                <a16:creationId xmlns:a16="http://schemas.microsoft.com/office/drawing/2014/main" xmlns="" id="{FD96FA9C-FAE7-468F-852A-C329C012753A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16">
              <a:extLst>
                <a:ext uri="{FF2B5EF4-FFF2-40B4-BE49-F238E27FC236}">
                  <a16:creationId xmlns:a16="http://schemas.microsoft.com/office/drawing/2014/main" xmlns="" id="{753600FE-7621-4BCD-BF0A-D691E7E26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18">
              <a:extLst>
                <a:ext uri="{FF2B5EF4-FFF2-40B4-BE49-F238E27FC236}">
                  <a16:creationId xmlns:a16="http://schemas.microsoft.com/office/drawing/2014/main" xmlns="" id="{3634D282-A708-450E-A75A-DCB168E2CA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19">
              <a:extLst>
                <a:ext uri="{FF2B5EF4-FFF2-40B4-BE49-F238E27FC236}">
                  <a16:creationId xmlns:a16="http://schemas.microsoft.com/office/drawing/2014/main" xmlns="" id="{B5C4BB6C-F443-40A2-B06C-E39549DEA0A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xmlns="" id="{82AE6AC6-DC41-4D5C-BED2-C06E02F84868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xmlns="" id="{5E1E0648-3EB1-4649-8D67-13B4CA398A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95263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2" name="Дата 29">
            <a:extLst>
              <a:ext uri="{FF2B5EF4-FFF2-40B4-BE49-F238E27FC236}">
                <a16:creationId xmlns:a16="http://schemas.microsoft.com/office/drawing/2014/main" xmlns="" id="{33CBAC00-7D2E-4A1A-A7EB-BD6E3441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F62E291-8950-43C1-BE6F-631F96555540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13" name="Нижний колонтитул 18">
            <a:extLst>
              <a:ext uri="{FF2B5EF4-FFF2-40B4-BE49-F238E27FC236}">
                <a16:creationId xmlns:a16="http://schemas.microsoft.com/office/drawing/2014/main" xmlns="" id="{703F0CB6-AD35-4E1F-BF88-10802455F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Номер слайда 26">
            <a:extLst>
              <a:ext uri="{FF2B5EF4-FFF2-40B4-BE49-F238E27FC236}">
                <a16:creationId xmlns:a16="http://schemas.microsoft.com/office/drawing/2014/main" xmlns="" id="{5A029152-E7F1-4A8A-B5CE-3F61FF10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923023-AB5D-4F8A-A610-88FAB5123B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328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4467B531-FF3F-4AA6-A596-72E86232C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7F0D-6851-4B08-915A-90F78644570C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2995F686-68D5-4484-B321-F782C0141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BFC9DA1E-0D24-402B-BECA-5015BD4C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5B1A-A568-47BE-BA9E-6CEA22A344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1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0C304327-AC61-4BD3-A397-C2D494172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0371-10BB-4494-8EE4-52F60656D16D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7E11F880-6450-4401-900A-B697D0FF2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460012DC-63AE-4C9E-B998-95D76D29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4E752-AD24-4518-8CCB-05005FA99E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928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xmlns="" id="{8B0FF1A9-F44F-4D48-8A2F-D61F23E3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0A5C1-9B4B-46C3-A036-A523C890F97D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xmlns="" id="{7333E1AF-CA38-4726-A4E5-5744350D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xmlns="" id="{AAC4B833-C0E6-494F-B697-6B08E684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1E275-FCC4-4898-9C18-D63EFF3D64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801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>
            <a:extLst>
              <a:ext uri="{FF2B5EF4-FFF2-40B4-BE49-F238E27FC236}">
                <a16:creationId xmlns:a16="http://schemas.microsoft.com/office/drawing/2014/main" xmlns="" id="{6A4BF730-8141-4CC8-A7E4-B8D64479147D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15">
            <a:extLst>
              <a:ext uri="{FF2B5EF4-FFF2-40B4-BE49-F238E27FC236}">
                <a16:creationId xmlns:a16="http://schemas.microsoft.com/office/drawing/2014/main" xmlns="" id="{BA1DE349-5AF0-4F43-B1E5-4DCCA4C1042C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>
            <a:extLst>
              <a:ext uri="{FF2B5EF4-FFF2-40B4-BE49-F238E27FC236}">
                <a16:creationId xmlns:a16="http://schemas.microsoft.com/office/drawing/2014/main" xmlns="" id="{DFDAF304-D9EE-4AEE-8133-7A7376F3D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4451-336E-4A7C-9A9C-E99246325A94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xmlns="" id="{388C460B-E7F2-492C-829C-7CFC73064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xmlns="" id="{D37975AF-C51E-4BA0-B5F3-8D3B2A622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B51544-1A07-400E-8807-E9E0CAFA9B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1800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FBBD2A-5259-4BD0-A2A3-73C65D52A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C18A-DFB5-4C98-8CB1-608B9D4C8F24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19B194A-F431-4723-9B35-26832CC98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F0D407B-F870-444F-89FD-F06280257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7CE862-00BA-422D-A1D0-490E71EA1F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655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1A5DCD0-93DA-48D5-9F59-15024181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4E61C-3920-40A1-99D8-F27F7358697A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34011CA-439B-4EA2-8CDD-C141D58D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D9629C08-4565-4ADD-854F-FE6548AC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7E97CF-4569-48D2-BE6D-E71F0F6DF5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4216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286A6D3-40AF-4283-87C0-DCB98AA46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61CE5-96D8-4828-8228-D8DF58758B10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67C4266-458D-490C-A53C-823EBC96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D2F3281-BAEB-4062-9F74-296C5516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8DD048-6D0B-4B69-A744-554B3D3BE2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630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:a16="http://schemas.microsoft.com/office/drawing/2014/main" xmlns="" id="{AC998687-1EC4-4561-8EF9-1AD8671C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6B4B3-B81C-4808-A40E-F53C57C3E55D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:a16="http://schemas.microsoft.com/office/drawing/2014/main" xmlns="" id="{B0E49FC5-8C50-43C2-9BCA-C4691A38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>
            <a:extLst>
              <a:ext uri="{FF2B5EF4-FFF2-40B4-BE49-F238E27FC236}">
                <a16:creationId xmlns:a16="http://schemas.microsoft.com/office/drawing/2014/main" xmlns="" id="{E09FB275-69BC-44B6-AE06-EB3C48DE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1E30C-4633-4070-AFF8-4730327879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553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B10185E-5117-4583-87D2-E3D362AF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E7288-0E21-4EF6-BE94-A46510458584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BF52065-119E-49E9-8508-53AF93D8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2932A85-5E00-4279-85A3-82CE91207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DA29A-4958-445E-B217-87230B6A04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45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0">
            <a:extLst>
              <a:ext uri="{FF2B5EF4-FFF2-40B4-BE49-F238E27FC236}">
                <a16:creationId xmlns:a16="http://schemas.microsoft.com/office/drawing/2014/main" xmlns="" id="{894FA104-E521-4E0E-93F2-9750F78DCED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15">
            <a:extLst>
              <a:ext uri="{FF2B5EF4-FFF2-40B4-BE49-F238E27FC236}">
                <a16:creationId xmlns:a16="http://schemas.microsoft.com/office/drawing/2014/main" xmlns="" id="{11C5D6E5-BC29-4F1B-96FA-1F3D8D6320B3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xmlns="" id="{E8286DC1-702C-45CB-87A1-E7FF02BDD492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64B6F438-ACE3-4026-BD54-B28673BB4F20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9">
            <a:extLst>
              <a:ext uri="{FF2B5EF4-FFF2-40B4-BE49-F238E27FC236}">
                <a16:creationId xmlns:a16="http://schemas.microsoft.com/office/drawing/2014/main" xmlns="" id="{9FDE7011-8266-47A0-A37D-0822C34F22E0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20">
            <a:extLst>
              <a:ext uri="{FF2B5EF4-FFF2-40B4-BE49-F238E27FC236}">
                <a16:creationId xmlns:a16="http://schemas.microsoft.com/office/drawing/2014/main" xmlns="" id="{7E8DE7BE-D7ED-4122-BE64-3A779E7B4B40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>
            <a:extLst>
              <a:ext uri="{FF2B5EF4-FFF2-40B4-BE49-F238E27FC236}">
                <a16:creationId xmlns:a16="http://schemas.microsoft.com/office/drawing/2014/main" xmlns="" id="{7FE43823-9736-4A3E-8F61-143E56B27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059720-0663-43D1-9C23-A8E5B4109C35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12" name="Нижний колонтитул 5">
            <a:extLst>
              <a:ext uri="{FF2B5EF4-FFF2-40B4-BE49-F238E27FC236}">
                <a16:creationId xmlns:a16="http://schemas.microsoft.com/office/drawing/2014/main" xmlns="" id="{B180BD3F-A483-4CE5-858D-386AD375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>
            <a:extLst>
              <a:ext uri="{FF2B5EF4-FFF2-40B4-BE49-F238E27FC236}">
                <a16:creationId xmlns:a16="http://schemas.microsoft.com/office/drawing/2014/main" xmlns="" id="{82FC0386-538F-4372-A167-820727E3E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C49C9-3A24-48BC-B48D-B9635FD27C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054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>
            <a:extLst>
              <a:ext uri="{FF2B5EF4-FFF2-40B4-BE49-F238E27FC236}">
                <a16:creationId xmlns:a16="http://schemas.microsoft.com/office/drawing/2014/main" xmlns="" id="{A1DEF7BB-B219-4B1B-9363-963DC4F87159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Полилиния 11">
            <a:extLst>
              <a:ext uri="{FF2B5EF4-FFF2-40B4-BE49-F238E27FC236}">
                <a16:creationId xmlns:a16="http://schemas.microsoft.com/office/drawing/2014/main" xmlns="" id="{97B654B6-0233-44AF-A491-F2120D2845E5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xmlns="" id="{E2A8456B-B6E6-4394-9698-C50DE88F440F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A912AAB3-FD98-4E0F-9A07-D44D9C3AB70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2E4E6454-DEB8-4FCB-836C-07DE40B1D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>
            <a:extLst>
              <a:ext uri="{FF2B5EF4-FFF2-40B4-BE49-F238E27FC236}">
                <a16:creationId xmlns:a16="http://schemas.microsoft.com/office/drawing/2014/main" xmlns="" id="{B317A203-B0E5-4C64-98C8-42DDF5D6BE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xmlns="" id="{3F431E6F-9675-4BAD-A0EE-9C52C206A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0AFDFF-6351-406B-874D-9EA38BAEA416}" type="datetimeFigureOut">
              <a:rPr lang="ru-RU"/>
              <a:pPr>
                <a:defRPr/>
              </a:pPr>
              <a:t>22.11.2021</a:t>
            </a:fld>
            <a:endParaRPr lang="ru-RU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xmlns="" id="{06380534-7EBD-470A-8141-A28608F26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xmlns="" id="{C9ABFDAB-8398-41DE-A81A-1F11DA50E0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C72E0FE0-B484-4AA6-A4B9-E8EBC00B74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3" r:id="rId2"/>
    <p:sldLayoutId id="2147483948" r:id="rId3"/>
    <p:sldLayoutId id="2147483949" r:id="rId4"/>
    <p:sldLayoutId id="2147483950" r:id="rId5"/>
    <p:sldLayoutId id="2147483951" r:id="rId6"/>
    <p:sldLayoutId id="2147483944" r:id="rId7"/>
    <p:sldLayoutId id="2147483952" r:id="rId8"/>
    <p:sldLayoutId id="2147483953" r:id="rId9"/>
    <p:sldLayoutId id="2147483945" r:id="rId10"/>
    <p:sldLayoutId id="21474839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12" Type="http://schemas.microsoft.com/office/2007/relationships/diagramDrawing" Target="../diagrams/drawing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xmlns="" id="{2EB909F5-89B4-4E49-8910-AB2D28AE7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95263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5">
            <a:extLst>
              <a:ext uri="{FF2B5EF4-FFF2-40B4-BE49-F238E27FC236}">
                <a16:creationId xmlns:a16="http://schemas.microsoft.com/office/drawing/2014/main" xmlns="" id="{C669C49A-86F9-4B85-9328-586423333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195263"/>
            <a:ext cx="5965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 «Психолого-педагогическое сопровождение профессионального самоопределения обучающихся с ограниченными возможностями здоровья</a:t>
            </a:r>
          </a:p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 (интеллектуальными нарушениями)»</a:t>
            </a:r>
            <a:endParaRPr lang="ru-RU" alt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C005A44-3C9F-498F-B5E1-3EFAA462A9C8}"/>
              </a:ext>
            </a:extLst>
          </p:cNvPr>
          <p:cNvSpPr txBox="1"/>
          <p:nvPr/>
        </p:nvSpPr>
        <p:spPr>
          <a:xfrm>
            <a:off x="957947" y="1709608"/>
            <a:ext cx="799236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профориентационной  работы педагога-психолога с обучающимися с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ограниченными возможностями здоровья</a:t>
            </a:r>
          </a:p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(интеллектуальными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нарушениями)</a:t>
            </a:r>
            <a:endParaRPr lang="ru-RU" sz="3200" b="1" dirty="0"/>
          </a:p>
        </p:txBody>
      </p:sp>
      <p:sp>
        <p:nvSpPr>
          <p:cNvPr id="10245" name="TextBox 14">
            <a:extLst>
              <a:ext uri="{FF2B5EF4-FFF2-40B4-BE49-F238E27FC236}">
                <a16:creationId xmlns:a16="http://schemas.microsoft.com/office/drawing/2014/main" xmlns="" id="{0EF841B1-24ED-4381-B08A-56E72FC3E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384675"/>
            <a:ext cx="66246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педагог-психолог</a:t>
            </a:r>
          </a:p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 ГОУ ЯО «Рыбинская школа-интернат №1» </a:t>
            </a:r>
          </a:p>
          <a:p>
            <a:pPr algn="ctr" eaLnBrk="1" hangingPunct="1"/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Бахмицкая Анна Валерьевна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>
            <a:extLst>
              <a:ext uri="{FF2B5EF4-FFF2-40B4-BE49-F238E27FC236}">
                <a16:creationId xmlns:a16="http://schemas.microsoft.com/office/drawing/2014/main" xmlns="" id="{47121A10-83D4-4110-9089-1B58D7B6D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364037"/>
          </a:xfrm>
        </p:spPr>
        <p:txBody>
          <a:bodyPr/>
          <a:lstStyle/>
          <a:p>
            <a:pPr indent="538163" algn="just" eaLnBrk="1" hangingPunct="1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силу психофизических особенностей, обучающимся с умственной отсталостью (интеллектуальными нарушениями)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очень сложно ориентироваться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условиях современного рынка труда, поэтому встает вопрос об актуальности проблемы оказания своевременной профориентационной  помощи.</a:t>
            </a:r>
          </a:p>
          <a:p>
            <a:pPr eaLnBrk="1" hangingPunct="1">
              <a:defRPr/>
            </a:pPr>
            <a:endParaRPr lang="ru-RU" dirty="0"/>
          </a:p>
        </p:txBody>
      </p:sp>
      <p:pic>
        <p:nvPicPr>
          <p:cNvPr id="11267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xmlns="" id="{98DA8E95-BA67-4BAE-ABA7-1522B770E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95263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>
            <a:extLst>
              <a:ext uri="{FF2B5EF4-FFF2-40B4-BE49-F238E27FC236}">
                <a16:creationId xmlns:a16="http://schemas.microsoft.com/office/drawing/2014/main" xmlns="" id="{C17ED6F0-647A-425D-A54B-575D75CF7D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4733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F08946B-2C88-40D7-9FF2-F0528949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56" y="274638"/>
            <a:ext cx="7143800" cy="79690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ГОУ ЯО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Рыбинская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школа-интернат №1» сообща работают две системы:</a:t>
            </a:r>
          </a:p>
        </p:txBody>
      </p:sp>
      <p:pic>
        <p:nvPicPr>
          <p:cNvPr id="12292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xmlns="" id="{1F0E23C8-7665-4453-875D-BE427BDAA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3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>
            <a:extLst>
              <a:ext uri="{FF2B5EF4-FFF2-40B4-BE49-F238E27FC236}">
                <a16:creationId xmlns:a16="http://schemas.microsoft.com/office/drawing/2014/main" xmlns="" id="{8FF93B8A-E70F-4396-9379-8881F5EA2EC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C95D3EA-C426-444B-BB27-82EF30370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4546" y="274638"/>
            <a:ext cx="6643734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деятельности педагога-психолога:</a:t>
            </a:r>
          </a:p>
        </p:txBody>
      </p:sp>
      <p:pic>
        <p:nvPicPr>
          <p:cNvPr id="13316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xmlns="" id="{7EF31C8F-97A4-44C6-A4B7-CEDB96D14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95263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>
            <a:extLst>
              <a:ext uri="{FF2B5EF4-FFF2-40B4-BE49-F238E27FC236}">
                <a16:creationId xmlns:a16="http://schemas.microsoft.com/office/drawing/2014/main" xmlns="" id="{907E383A-2A11-4995-8AE6-B0CF0761DC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1AAFBD32-D277-49B5-A2D7-F1C38DF0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794" y="857232"/>
            <a:ext cx="7072362" cy="56040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Основные трудности и ошибки, возникающие при выборе профессии: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340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xmlns="" id="{C5953721-28FC-409A-A6A4-A412F13BE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95263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>
            <a:extLst>
              <a:ext uri="{FF2B5EF4-FFF2-40B4-BE49-F238E27FC236}">
                <a16:creationId xmlns:a16="http://schemas.microsoft.com/office/drawing/2014/main" xmlns="" id="{386C6FB6-E61E-460B-B049-9A9FDE3260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E1AF2B13-17BD-408B-9FC9-4BB07DBC4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794" y="274638"/>
            <a:ext cx="6643734" cy="8683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i="1" dirty="0"/>
              <a:t>Решение вышеперечисленных проблем достигается в помощью:</a:t>
            </a:r>
          </a:p>
        </p:txBody>
      </p:sp>
      <p:pic>
        <p:nvPicPr>
          <p:cNvPr id="15364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xmlns="" id="{3137B7A9-D92D-40E9-BBAC-A7DD4E25C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95263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xmlns="" id="{DA851FFA-0DEF-4A30-93FC-FF87906B7DB6}"/>
              </a:ext>
            </a:extLst>
          </p:cNvPr>
          <p:cNvGraphicFramePr/>
          <p:nvPr/>
        </p:nvGraphicFramePr>
        <p:xfrm>
          <a:off x="214282" y="857232"/>
          <a:ext cx="828680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xmlns="" id="{DC4540A7-1643-4CEE-8F60-67E95F349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95263"/>
            <a:ext cx="17272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Содержимое 6">
            <a:extLst>
              <a:ext uri="{FF2B5EF4-FFF2-40B4-BE49-F238E27FC236}">
                <a16:creationId xmlns:a16="http://schemas.microsoft.com/office/drawing/2014/main" xmlns="" id="{93722CD6-7D46-4778-9938-4020A5619C1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2419</TotalTime>
  <Words>339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Презентация PowerPoint</vt:lpstr>
      <vt:lpstr>Презентация PowerPoint</vt:lpstr>
      <vt:lpstr>В ГОУ ЯО «Рыбинская школа-интернат №1» сообща работают две системы:</vt:lpstr>
      <vt:lpstr>Задачи профориентационной деятельности педагога-психолога:</vt:lpstr>
      <vt:lpstr>Основные трудности и ошибки, возникающие при выборе профессии: </vt:lpstr>
      <vt:lpstr>Решение вышеперечисленных проблем достигается в помощью: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Director</dc:creator>
  <cp:lastModifiedBy>Director</cp:lastModifiedBy>
  <cp:revision>188</cp:revision>
  <dcterms:created xsi:type="dcterms:W3CDTF">2021-03-16T17:02:31Z</dcterms:created>
  <dcterms:modified xsi:type="dcterms:W3CDTF">2021-11-22T08:05:18Z</dcterms:modified>
</cp:coreProperties>
</file>