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73" r:id="rId6"/>
    <p:sldId id="261" r:id="rId7"/>
    <p:sldId id="262" r:id="rId8"/>
    <p:sldId id="263" r:id="rId9"/>
    <p:sldId id="266" r:id="rId10"/>
    <p:sldId id="271" r:id="rId11"/>
    <p:sldId id="272" r:id="rId12"/>
    <p:sldId id="265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39C"/>
    <a:srgbClr val="FFFFFF"/>
    <a:srgbClr val="AABAB9"/>
    <a:srgbClr val="383641"/>
    <a:srgbClr val="393742"/>
    <a:srgbClr val="FF9933"/>
    <a:srgbClr val="009999"/>
    <a:srgbClr val="01A39A"/>
    <a:srgbClr val="00A3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550" y="-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6258735537811374E-2"/>
          <c:y val="0.11187738715913019"/>
          <c:w val="0.93814099304203324"/>
          <c:h val="0.8514727613149851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Аппликация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Д.</c:v>
                </c:pt>
                <c:pt idx="1">
                  <c:v>Д.</c:v>
                </c:pt>
                <c:pt idx="2">
                  <c:v>И.</c:v>
                </c:pt>
                <c:pt idx="3">
                  <c:v>А.</c:v>
                </c:pt>
                <c:pt idx="4">
                  <c:v>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1.4</c:v>
                </c:pt>
                <c:pt idx="1">
                  <c:v>3.7</c:v>
                </c:pt>
                <c:pt idx="2">
                  <c:v>0.60000000000000009</c:v>
                </c:pt>
                <c:pt idx="3">
                  <c:v>0.1</c:v>
                </c:pt>
                <c:pt idx="4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03-41B1-98EF-EF3F0CC9D0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Лепка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Д.</c:v>
                </c:pt>
                <c:pt idx="1">
                  <c:v>Д.</c:v>
                </c:pt>
                <c:pt idx="2">
                  <c:v>И.</c:v>
                </c:pt>
                <c:pt idx="3">
                  <c:v>А.</c:v>
                </c:pt>
                <c:pt idx="4">
                  <c:v>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03-41B1-98EF-EF3F0CC9D07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Рисование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Д.</c:v>
                </c:pt>
                <c:pt idx="1">
                  <c:v>Д.</c:v>
                </c:pt>
                <c:pt idx="2">
                  <c:v>И.</c:v>
                </c:pt>
                <c:pt idx="3">
                  <c:v>А.</c:v>
                </c:pt>
                <c:pt idx="4">
                  <c:v>Г.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</c:v>
                </c:pt>
                <c:pt idx="1">
                  <c:v>2.4</c:v>
                </c:pt>
                <c:pt idx="2">
                  <c:v>0.2</c:v>
                </c:pt>
                <c:pt idx="3">
                  <c:v>0.1</c:v>
                </c:pt>
                <c:pt idx="4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03-41B1-98EF-EF3F0CC9D07B}"/>
            </c:ext>
          </c:extLst>
        </c:ser>
        <c:dLbls/>
        <c:gapWidth val="219"/>
        <c:overlap val="-27"/>
        <c:axId val="68764032"/>
        <c:axId val="68765568"/>
      </c:barChart>
      <c:catAx>
        <c:axId val="687640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8765568"/>
        <c:crosses val="autoZero"/>
        <c:auto val="1"/>
        <c:lblAlgn val="ctr"/>
        <c:lblOffset val="100"/>
      </c:catAx>
      <c:valAx>
        <c:axId val="68765568"/>
        <c:scaling>
          <c:orientation val="minMax"/>
          <c:max val="5"/>
          <c:min val="-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876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65695813869845"/>
          <c:y val="1.1071322866965246E-2"/>
          <c:w val="0.5507822000657423"/>
          <c:h val="7.689387163466804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327944514182104E-2"/>
          <c:y val="0.10882940068005427"/>
          <c:w val="0.85511227763196251"/>
          <c:h val="0.5051607525333067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Лепка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 класс</c:v>
                </c:pt>
                <c:pt idx="1">
                  <c:v>4 класс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0.24000000000000002</c:v>
                </c:pt>
                <c:pt idx="1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C6-48FF-8F35-2CABE120D5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Рисование</c:v>
                </c:pt>
              </c:strCache>
            </c:strRef>
          </c:tx>
          <c:spPr>
            <a:solidFill>
              <a:srgbClr val="ED7D31">
                <a:alpha val="70196"/>
              </a:srgbClr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 класс</c:v>
                </c:pt>
                <c:pt idx="1">
                  <c:v>4 класс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0.17</c:v>
                </c:pt>
                <c:pt idx="1">
                  <c:v>0.58000000000000007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C6-48FF-8F35-2CABE120D52B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Аппликация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 класс</c:v>
                </c:pt>
                <c:pt idx="1">
                  <c:v>4 класс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0.16</c:v>
                </c:pt>
                <c:pt idx="1">
                  <c:v>0.51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9C6-48FF-8F35-2CABE120D52B}"/>
            </c:ext>
          </c:extLst>
        </c:ser>
        <c:dLbls>
          <c:showVal val="1"/>
        </c:dLbls>
        <c:gapWidth val="71"/>
        <c:overlap val="-2"/>
        <c:axId val="193534208"/>
        <c:axId val="193548288"/>
      </c:barChart>
      <c:catAx>
        <c:axId val="193534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20" normalizeH="0" baseline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3548288"/>
        <c:crossesAt val="0"/>
        <c:auto val="1"/>
        <c:lblAlgn val="ctr"/>
        <c:lblOffset val="100"/>
      </c:catAx>
      <c:valAx>
        <c:axId val="193548288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35342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2963089758708"/>
          <c:y val="7.8227964616580379E-4"/>
          <c:w val="0.59046673513636849"/>
          <c:h val="7.133408751876746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accent5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C266D-C356-4CFA-A1B8-9189615C5EA9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EAC7CD8-8963-49A7-9B62-A9E02D94785C}">
      <dgm:prSet phldrT="[Текст]" custT="1"/>
      <dgm:spPr/>
      <dgm:t>
        <a:bodyPr/>
        <a:lstStyle/>
        <a:p>
          <a:r>
            <a: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Значение изобразительной деятельности</a:t>
          </a:r>
          <a:endParaRPr lang="ru-RU" sz="3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ECB213-E7BB-40DC-84B4-3A7413792142}" type="parTrans" cxnId="{75568AEC-9C7E-40E5-AAE9-63990686A009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03BCF1-FB0E-4AE8-BFC9-88CFC3168BE3}" type="sibTrans" cxnId="{75568AEC-9C7E-40E5-AAE9-63990686A009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408484-2635-4D04-923F-55CF20CAD38A}" type="asst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39374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мелкой моторики рук</a:t>
          </a:r>
          <a:endParaRPr lang="ru-RU" sz="2000" dirty="0">
            <a:solidFill>
              <a:srgbClr val="39374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8B5F78-16EF-42A6-9BA0-7338BB7E50B6}" type="parTrans" cxnId="{69E32A78-20D9-4F70-A10E-05C275BB824F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E06504-909F-42F9-8D96-245958E48123}" type="sibTrans" cxnId="{69E32A78-20D9-4F70-A10E-05C275BB824F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36089C-58AA-4008-A20D-E1638147559D}" type="asst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39374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восприятия</a:t>
          </a:r>
          <a:endParaRPr lang="ru-RU" sz="2000" dirty="0">
            <a:solidFill>
              <a:srgbClr val="39374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6D585-F178-4F24-891E-15A4539E309A}" type="parTrans" cxnId="{7267C5DE-28CC-4572-804B-E9326D4859FD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4482E5-6C95-447C-824F-4A0DA8964AAE}" type="sibTrans" cxnId="{7267C5DE-28CC-4572-804B-E9326D4859FD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912AF8-72D0-4B49-94F0-A2C37A15BF82}" type="asst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39374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координации движений обеих рук</a:t>
          </a:r>
          <a:endParaRPr lang="ru-RU" sz="2000" dirty="0">
            <a:solidFill>
              <a:srgbClr val="39374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9BC485-B747-4035-A521-49685921E99F}" type="parTrans" cxnId="{32FF861F-ED56-43F2-A111-2051C9CD1DFA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7643E5-3A1D-4EC6-90B3-5863C65E5EC0}" type="sibTrans" cxnId="{32FF861F-ED56-43F2-A111-2051C9CD1DFA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BB9FF0-244D-471D-A116-D9614B95F798}" type="asst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39374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Зрительно-двигательная координация</a:t>
          </a:r>
          <a:endParaRPr lang="ru-RU" sz="2000" dirty="0">
            <a:solidFill>
              <a:srgbClr val="39374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653FE3-C837-4923-8218-E3FECB04CEE0}" type="parTrans" cxnId="{08A5013E-409F-482E-AEE4-7FA3BBFD4566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AEA3D7-FB88-4B9A-B734-B724F68777CC}" type="sibTrans" cxnId="{08A5013E-409F-482E-AEE4-7FA3BBFD4566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F22F77-F638-444C-A4FE-D119B709E15B}" type="asst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39374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и обогащение представлений об окружающем мире</a:t>
          </a:r>
          <a:endParaRPr lang="ru-RU" sz="2000" dirty="0">
            <a:solidFill>
              <a:srgbClr val="39374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953361-17BC-4784-9EC5-838F59639377}" type="parTrans" cxnId="{19107920-1E5E-4BF3-92D3-B8ACC2A34B68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71066C-34B0-473B-8180-EF91AA279131}" type="sibTrans" cxnId="{19107920-1E5E-4BF3-92D3-B8ACC2A34B68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B924B8-94FC-4F22-A7FC-5ECCB9367AC9}" type="asst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39374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сенсомоторной сферы</a:t>
          </a:r>
          <a:endParaRPr lang="ru-RU" sz="2000" dirty="0">
            <a:solidFill>
              <a:srgbClr val="39374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01ADE6-BC4B-4BE6-9A23-8B88D154CAFD}" type="parTrans" cxnId="{D5E8843A-90EA-471F-9915-7FAF03E757D6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2D8AE0-96E2-458F-A877-7702846E72E5}" type="sibTrans" cxnId="{D5E8843A-90EA-471F-9915-7FAF03E757D6}">
      <dgm:prSet/>
      <dgm:spPr/>
      <dgm:t>
        <a:bodyPr/>
        <a:lstStyle/>
        <a:p>
          <a:endParaRPr lang="ru-R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3E5D5-C0CE-400F-AAEC-B17EE0692D7A}" type="pres">
      <dgm:prSet presAssocID="{8B8C266D-C356-4CFA-A1B8-9189615C5EA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0C22FE8-47AE-481F-A529-6C1FA3C717D2}" type="pres">
      <dgm:prSet presAssocID="{BEAC7CD8-8963-49A7-9B62-A9E02D94785C}" presName="hierRoot1" presStyleCnt="0">
        <dgm:presLayoutVars>
          <dgm:hierBranch val="init"/>
        </dgm:presLayoutVars>
      </dgm:prSet>
      <dgm:spPr/>
    </dgm:pt>
    <dgm:pt modelId="{3C99F0EF-472C-4517-B4E0-48931BCD892E}" type="pres">
      <dgm:prSet presAssocID="{BEAC7CD8-8963-49A7-9B62-A9E02D94785C}" presName="rootComposite1" presStyleCnt="0"/>
      <dgm:spPr/>
    </dgm:pt>
    <dgm:pt modelId="{BF378B67-6E2B-4025-82C1-807FECC3636E}" type="pres">
      <dgm:prSet presAssocID="{BEAC7CD8-8963-49A7-9B62-A9E02D94785C}" presName="rootText1" presStyleLbl="alignAcc1" presStyleIdx="0" presStyleCnt="0" custScaleX="443286" custScaleY="204893" custLinFactY="-100000" custLinFactNeighborX="-947" custLinFactNeighborY="-1249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617B48-7F9A-461E-BD7D-19AB0EB78F98}" type="pres">
      <dgm:prSet presAssocID="{BEAC7CD8-8963-49A7-9B62-A9E02D94785C}" presName="topArc1" presStyleLbl="parChTrans1D1" presStyleIdx="0" presStyleCnt="14"/>
      <dgm:spPr/>
    </dgm:pt>
    <dgm:pt modelId="{73D72E82-C78C-4029-AF2F-C48E77822E2A}" type="pres">
      <dgm:prSet presAssocID="{BEAC7CD8-8963-49A7-9B62-A9E02D94785C}" presName="bottomArc1" presStyleLbl="parChTrans1D1" presStyleIdx="1" presStyleCnt="14"/>
      <dgm:spPr/>
    </dgm:pt>
    <dgm:pt modelId="{E83BDDD8-4994-48C6-9C8E-AF2451BCD0D7}" type="pres">
      <dgm:prSet presAssocID="{BEAC7CD8-8963-49A7-9B62-A9E02D94785C}" presName="topConnNode1" presStyleLbl="node1" presStyleIdx="0" presStyleCnt="0"/>
      <dgm:spPr/>
      <dgm:t>
        <a:bodyPr/>
        <a:lstStyle/>
        <a:p>
          <a:endParaRPr lang="ru-RU"/>
        </a:p>
      </dgm:t>
    </dgm:pt>
    <dgm:pt modelId="{19C8708F-D031-434A-B5DB-3A0BB9709513}" type="pres">
      <dgm:prSet presAssocID="{BEAC7CD8-8963-49A7-9B62-A9E02D94785C}" presName="hierChild2" presStyleCnt="0"/>
      <dgm:spPr/>
    </dgm:pt>
    <dgm:pt modelId="{38BE9C17-7C9F-4690-B3A6-6D037F72E04E}" type="pres">
      <dgm:prSet presAssocID="{BEAC7CD8-8963-49A7-9B62-A9E02D94785C}" presName="hierChild3" presStyleCnt="0"/>
      <dgm:spPr/>
    </dgm:pt>
    <dgm:pt modelId="{BC50FE14-F859-473F-811A-38A060578FE7}" type="pres">
      <dgm:prSet presAssocID="{B08B5F78-16EF-42A6-9BA0-7338BB7E50B6}" presName="Name101" presStyleLbl="parChTrans1D2" presStyleIdx="0" presStyleCnt="6"/>
      <dgm:spPr/>
      <dgm:t>
        <a:bodyPr/>
        <a:lstStyle/>
        <a:p>
          <a:endParaRPr lang="ru-RU"/>
        </a:p>
      </dgm:t>
    </dgm:pt>
    <dgm:pt modelId="{7D0FAC08-8416-44C9-95C4-38BB6FBB4E91}" type="pres">
      <dgm:prSet presAssocID="{DE408484-2635-4D04-923F-55CF20CAD38A}" presName="hierRoot3" presStyleCnt="0">
        <dgm:presLayoutVars>
          <dgm:hierBranch val="init"/>
        </dgm:presLayoutVars>
      </dgm:prSet>
      <dgm:spPr/>
    </dgm:pt>
    <dgm:pt modelId="{DA3AFFF4-5A50-482D-903A-7A0E71EC7D0E}" type="pres">
      <dgm:prSet presAssocID="{DE408484-2635-4D04-923F-55CF20CAD38A}" presName="rootComposite3" presStyleCnt="0"/>
      <dgm:spPr/>
    </dgm:pt>
    <dgm:pt modelId="{09513E45-5D9E-4D7E-A6DE-8BB61100E2EE}" type="pres">
      <dgm:prSet presAssocID="{DE408484-2635-4D04-923F-55CF20CAD38A}" presName="rootText3" presStyleLbl="alignAcc1" presStyleIdx="0" presStyleCnt="0" custScaleX="188987" custScaleY="166956" custLinFactNeighborX="-36817" custLinFactNeighborY="-610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1E592B-BAB9-4D54-883F-E44D42717614}" type="pres">
      <dgm:prSet presAssocID="{DE408484-2635-4D04-923F-55CF20CAD38A}" presName="topArc3" presStyleLbl="parChTrans1D1" presStyleIdx="2" presStyleCnt="14"/>
      <dgm:spPr/>
    </dgm:pt>
    <dgm:pt modelId="{6469E9CD-E421-481E-B0BD-E2BB369F6E2B}" type="pres">
      <dgm:prSet presAssocID="{DE408484-2635-4D04-923F-55CF20CAD38A}" presName="bottomArc3" presStyleLbl="parChTrans1D1" presStyleIdx="3" presStyleCnt="14"/>
      <dgm:spPr/>
    </dgm:pt>
    <dgm:pt modelId="{BD903124-A741-459B-A167-50FB486EDAAB}" type="pres">
      <dgm:prSet presAssocID="{DE408484-2635-4D04-923F-55CF20CAD38A}" presName="topConnNode3" presStyleLbl="asst1" presStyleIdx="0" presStyleCnt="0"/>
      <dgm:spPr/>
      <dgm:t>
        <a:bodyPr/>
        <a:lstStyle/>
        <a:p>
          <a:endParaRPr lang="ru-RU"/>
        </a:p>
      </dgm:t>
    </dgm:pt>
    <dgm:pt modelId="{318E1ABC-8D05-4165-A6B9-EE116D70EE56}" type="pres">
      <dgm:prSet presAssocID="{DE408484-2635-4D04-923F-55CF20CAD38A}" presName="hierChild6" presStyleCnt="0"/>
      <dgm:spPr/>
    </dgm:pt>
    <dgm:pt modelId="{A72D47E1-E039-43E0-976B-5A2017FC9980}" type="pres">
      <dgm:prSet presAssocID="{DE408484-2635-4D04-923F-55CF20CAD38A}" presName="hierChild7" presStyleCnt="0"/>
      <dgm:spPr/>
    </dgm:pt>
    <dgm:pt modelId="{3795BB66-377F-4A53-87B9-D4C8080AAA3D}" type="pres">
      <dgm:prSet presAssocID="{899BC485-B747-4035-A521-49685921E99F}" presName="Name101" presStyleLbl="parChTrans1D2" presStyleIdx="1" presStyleCnt="6"/>
      <dgm:spPr/>
      <dgm:t>
        <a:bodyPr/>
        <a:lstStyle/>
        <a:p>
          <a:endParaRPr lang="ru-RU"/>
        </a:p>
      </dgm:t>
    </dgm:pt>
    <dgm:pt modelId="{D3E48078-D81F-4792-96D5-57B60BD0FD76}" type="pres">
      <dgm:prSet presAssocID="{9B912AF8-72D0-4B49-94F0-A2C37A15BF82}" presName="hierRoot3" presStyleCnt="0">
        <dgm:presLayoutVars>
          <dgm:hierBranch val="init"/>
        </dgm:presLayoutVars>
      </dgm:prSet>
      <dgm:spPr/>
    </dgm:pt>
    <dgm:pt modelId="{7C6F566D-8D2A-49E0-855E-641F7258F795}" type="pres">
      <dgm:prSet presAssocID="{9B912AF8-72D0-4B49-94F0-A2C37A15BF82}" presName="rootComposite3" presStyleCnt="0"/>
      <dgm:spPr/>
    </dgm:pt>
    <dgm:pt modelId="{46887157-E9D2-4AA4-A5E7-8C54359BDA14}" type="pres">
      <dgm:prSet presAssocID="{9B912AF8-72D0-4B49-94F0-A2C37A15BF82}" presName="rootText3" presStyleLbl="alignAcc1" presStyleIdx="0" presStyleCnt="0" custScaleX="193494" custScaleY="199186" custLinFactNeighborX="43119" custLinFactNeighborY="-918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28AD24-1F9A-4C04-ABED-7BA9C6C05AB3}" type="pres">
      <dgm:prSet presAssocID="{9B912AF8-72D0-4B49-94F0-A2C37A15BF82}" presName="topArc3" presStyleLbl="parChTrans1D1" presStyleIdx="4" presStyleCnt="14"/>
      <dgm:spPr/>
    </dgm:pt>
    <dgm:pt modelId="{FB990556-FF7E-4A78-99A4-AC3D85645689}" type="pres">
      <dgm:prSet presAssocID="{9B912AF8-72D0-4B49-94F0-A2C37A15BF82}" presName="bottomArc3" presStyleLbl="parChTrans1D1" presStyleIdx="5" presStyleCnt="14"/>
      <dgm:spPr/>
    </dgm:pt>
    <dgm:pt modelId="{93369EFC-D33F-4986-84FF-230C3B730D20}" type="pres">
      <dgm:prSet presAssocID="{9B912AF8-72D0-4B49-94F0-A2C37A15BF82}" presName="topConnNode3" presStyleLbl="asst1" presStyleIdx="0" presStyleCnt="0"/>
      <dgm:spPr/>
      <dgm:t>
        <a:bodyPr/>
        <a:lstStyle/>
        <a:p>
          <a:endParaRPr lang="ru-RU"/>
        </a:p>
      </dgm:t>
    </dgm:pt>
    <dgm:pt modelId="{74313BF0-24F5-4A81-B513-17CB8830D8AD}" type="pres">
      <dgm:prSet presAssocID="{9B912AF8-72D0-4B49-94F0-A2C37A15BF82}" presName="hierChild6" presStyleCnt="0"/>
      <dgm:spPr/>
    </dgm:pt>
    <dgm:pt modelId="{7FA78979-6EB6-4826-9C36-5404FCB49639}" type="pres">
      <dgm:prSet presAssocID="{9B912AF8-72D0-4B49-94F0-A2C37A15BF82}" presName="hierChild7" presStyleCnt="0"/>
      <dgm:spPr/>
    </dgm:pt>
    <dgm:pt modelId="{58A6264A-5C36-4DFD-82C4-CB4C1C95532D}" type="pres">
      <dgm:prSet presAssocID="{26653FE3-C837-4923-8218-E3FECB04CEE0}" presName="Name101" presStyleLbl="parChTrans1D2" presStyleIdx="2" presStyleCnt="6"/>
      <dgm:spPr/>
      <dgm:t>
        <a:bodyPr/>
        <a:lstStyle/>
        <a:p>
          <a:endParaRPr lang="ru-RU"/>
        </a:p>
      </dgm:t>
    </dgm:pt>
    <dgm:pt modelId="{11510B98-5008-4E67-98DB-5F600F0E10AC}" type="pres">
      <dgm:prSet presAssocID="{DCBB9FF0-244D-471D-A116-D9614B95F798}" presName="hierRoot3" presStyleCnt="0">
        <dgm:presLayoutVars>
          <dgm:hierBranch val="init"/>
        </dgm:presLayoutVars>
      </dgm:prSet>
      <dgm:spPr/>
    </dgm:pt>
    <dgm:pt modelId="{0AB20E00-A0F7-4EAE-8E64-A2426007DC3D}" type="pres">
      <dgm:prSet presAssocID="{DCBB9FF0-244D-471D-A116-D9614B95F798}" presName="rootComposite3" presStyleCnt="0"/>
      <dgm:spPr/>
    </dgm:pt>
    <dgm:pt modelId="{ED46B7ED-A589-43C5-8B0D-B513D27BC984}" type="pres">
      <dgm:prSet presAssocID="{DCBB9FF0-244D-471D-A116-D9614B95F798}" presName="rootText3" presStyleLbl="alignAcc1" presStyleIdx="0" presStyleCnt="0" custScaleX="236578" custScaleY="177460" custLinFactNeighborX="7684" custLinFactNeighborY="-315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27FE3B-60A1-491A-A82C-AAAF6C3DA468}" type="pres">
      <dgm:prSet presAssocID="{DCBB9FF0-244D-471D-A116-D9614B95F798}" presName="topArc3" presStyleLbl="parChTrans1D1" presStyleIdx="6" presStyleCnt="14"/>
      <dgm:spPr/>
    </dgm:pt>
    <dgm:pt modelId="{D6ABE2E3-72B9-4E81-A554-62EC085B7F0E}" type="pres">
      <dgm:prSet presAssocID="{DCBB9FF0-244D-471D-A116-D9614B95F798}" presName="bottomArc3" presStyleLbl="parChTrans1D1" presStyleIdx="7" presStyleCnt="14"/>
      <dgm:spPr/>
    </dgm:pt>
    <dgm:pt modelId="{08025D65-2B20-4AA1-BAE2-216613FA7222}" type="pres">
      <dgm:prSet presAssocID="{DCBB9FF0-244D-471D-A116-D9614B95F798}" presName="topConnNode3" presStyleLbl="asst1" presStyleIdx="0" presStyleCnt="0"/>
      <dgm:spPr/>
      <dgm:t>
        <a:bodyPr/>
        <a:lstStyle/>
        <a:p>
          <a:endParaRPr lang="ru-RU"/>
        </a:p>
      </dgm:t>
    </dgm:pt>
    <dgm:pt modelId="{A8F11871-EE93-4229-B1DF-64DFC024B183}" type="pres">
      <dgm:prSet presAssocID="{DCBB9FF0-244D-471D-A116-D9614B95F798}" presName="hierChild6" presStyleCnt="0"/>
      <dgm:spPr/>
    </dgm:pt>
    <dgm:pt modelId="{C1E67755-CF92-4530-B4A3-DCF142A839CC}" type="pres">
      <dgm:prSet presAssocID="{DCBB9FF0-244D-471D-A116-D9614B95F798}" presName="hierChild7" presStyleCnt="0"/>
      <dgm:spPr/>
    </dgm:pt>
    <dgm:pt modelId="{9386B1F2-676B-4422-A875-695A70288BF9}" type="pres">
      <dgm:prSet presAssocID="{7E26D585-F178-4F24-891E-15A4539E309A}" presName="Name101" presStyleLbl="parChTrans1D2" presStyleIdx="3" presStyleCnt="6"/>
      <dgm:spPr/>
      <dgm:t>
        <a:bodyPr/>
        <a:lstStyle/>
        <a:p>
          <a:endParaRPr lang="ru-RU"/>
        </a:p>
      </dgm:t>
    </dgm:pt>
    <dgm:pt modelId="{2C1977D4-F350-411F-B94A-8F7341ACB4D5}" type="pres">
      <dgm:prSet presAssocID="{AD36089C-58AA-4008-A20D-E1638147559D}" presName="hierRoot3" presStyleCnt="0">
        <dgm:presLayoutVars>
          <dgm:hierBranch val="init"/>
        </dgm:presLayoutVars>
      </dgm:prSet>
      <dgm:spPr/>
    </dgm:pt>
    <dgm:pt modelId="{D5958067-BDB8-4A5B-B643-26C9F57C5499}" type="pres">
      <dgm:prSet presAssocID="{AD36089C-58AA-4008-A20D-E1638147559D}" presName="rootComposite3" presStyleCnt="0"/>
      <dgm:spPr/>
    </dgm:pt>
    <dgm:pt modelId="{33FDB065-A6EE-46D2-99E0-3B40D6185F9B}" type="pres">
      <dgm:prSet presAssocID="{AD36089C-58AA-4008-A20D-E1638147559D}" presName="rootText3" presStyleLbl="alignAcc1" presStyleIdx="0" presStyleCnt="0" custScaleX="217886" custScaleY="136038" custLinFactNeighborX="36340" custLinFactNeighborY="-963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ABD305-0A60-4F19-81A5-02B477D76505}" type="pres">
      <dgm:prSet presAssocID="{AD36089C-58AA-4008-A20D-E1638147559D}" presName="topArc3" presStyleLbl="parChTrans1D1" presStyleIdx="8" presStyleCnt="14"/>
      <dgm:spPr/>
    </dgm:pt>
    <dgm:pt modelId="{50A7F1DE-B801-4BCB-86EA-CB8FF9D2F6E5}" type="pres">
      <dgm:prSet presAssocID="{AD36089C-58AA-4008-A20D-E1638147559D}" presName="bottomArc3" presStyleLbl="parChTrans1D1" presStyleIdx="9" presStyleCnt="14"/>
      <dgm:spPr/>
    </dgm:pt>
    <dgm:pt modelId="{89D803C5-7D59-47FF-9685-5ABCDB23CC50}" type="pres">
      <dgm:prSet presAssocID="{AD36089C-58AA-4008-A20D-E1638147559D}" presName="topConnNode3" presStyleLbl="asst1" presStyleIdx="0" presStyleCnt="0"/>
      <dgm:spPr/>
      <dgm:t>
        <a:bodyPr/>
        <a:lstStyle/>
        <a:p>
          <a:endParaRPr lang="ru-RU"/>
        </a:p>
      </dgm:t>
    </dgm:pt>
    <dgm:pt modelId="{F64CFF89-6941-467F-A049-B9C5CB976D19}" type="pres">
      <dgm:prSet presAssocID="{AD36089C-58AA-4008-A20D-E1638147559D}" presName="hierChild6" presStyleCnt="0"/>
      <dgm:spPr/>
    </dgm:pt>
    <dgm:pt modelId="{19694446-A2A2-4429-9ABB-E9E9715F21AC}" type="pres">
      <dgm:prSet presAssocID="{AD36089C-58AA-4008-A20D-E1638147559D}" presName="hierChild7" presStyleCnt="0"/>
      <dgm:spPr/>
    </dgm:pt>
    <dgm:pt modelId="{DFD01543-3603-419F-8268-65D65653AEB8}" type="pres">
      <dgm:prSet presAssocID="{7E953361-17BC-4784-9EC5-838F59639377}" presName="Name101" presStyleLbl="parChTrans1D2" presStyleIdx="4" presStyleCnt="6"/>
      <dgm:spPr/>
      <dgm:t>
        <a:bodyPr/>
        <a:lstStyle/>
        <a:p>
          <a:endParaRPr lang="ru-RU"/>
        </a:p>
      </dgm:t>
    </dgm:pt>
    <dgm:pt modelId="{168909F4-390E-4CFA-B274-F54F95C3750D}" type="pres">
      <dgm:prSet presAssocID="{C5F22F77-F638-444C-A4FE-D119B709E15B}" presName="hierRoot3" presStyleCnt="0">
        <dgm:presLayoutVars>
          <dgm:hierBranch val="init"/>
        </dgm:presLayoutVars>
      </dgm:prSet>
      <dgm:spPr/>
    </dgm:pt>
    <dgm:pt modelId="{3B578B36-51D0-4672-A2B6-FD65378602F1}" type="pres">
      <dgm:prSet presAssocID="{C5F22F77-F638-444C-A4FE-D119B709E15B}" presName="rootComposite3" presStyleCnt="0"/>
      <dgm:spPr/>
    </dgm:pt>
    <dgm:pt modelId="{FCF63107-99E7-4811-B918-A4D161C603AD}" type="pres">
      <dgm:prSet presAssocID="{C5F22F77-F638-444C-A4FE-D119B709E15B}" presName="rootText3" presStyleLbl="alignAcc1" presStyleIdx="0" presStyleCnt="0" custScaleX="268181" custScaleY="243981" custLinFactNeighborX="-28514" custLinFactNeighborY="-430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9A7CE7-ECEE-4005-B10B-BAFD22A4EBF2}" type="pres">
      <dgm:prSet presAssocID="{C5F22F77-F638-444C-A4FE-D119B709E15B}" presName="topArc3" presStyleLbl="parChTrans1D1" presStyleIdx="10" presStyleCnt="14"/>
      <dgm:spPr/>
    </dgm:pt>
    <dgm:pt modelId="{43A1CA85-0394-4EEA-863D-0541E3762753}" type="pres">
      <dgm:prSet presAssocID="{C5F22F77-F638-444C-A4FE-D119B709E15B}" presName="bottomArc3" presStyleLbl="parChTrans1D1" presStyleIdx="11" presStyleCnt="14"/>
      <dgm:spPr/>
    </dgm:pt>
    <dgm:pt modelId="{16CE1C62-DFA9-4F9D-BE1F-E4937BE2478A}" type="pres">
      <dgm:prSet presAssocID="{C5F22F77-F638-444C-A4FE-D119B709E15B}" presName="topConnNode3" presStyleLbl="asst1" presStyleIdx="0" presStyleCnt="0"/>
      <dgm:spPr/>
      <dgm:t>
        <a:bodyPr/>
        <a:lstStyle/>
        <a:p>
          <a:endParaRPr lang="ru-RU"/>
        </a:p>
      </dgm:t>
    </dgm:pt>
    <dgm:pt modelId="{55CEB77B-FAD5-417F-B0D1-B4CDDA549E8F}" type="pres">
      <dgm:prSet presAssocID="{C5F22F77-F638-444C-A4FE-D119B709E15B}" presName="hierChild6" presStyleCnt="0"/>
      <dgm:spPr/>
    </dgm:pt>
    <dgm:pt modelId="{78D323B7-010A-4144-8ECA-6EB382FD66C5}" type="pres">
      <dgm:prSet presAssocID="{C5F22F77-F638-444C-A4FE-D119B709E15B}" presName="hierChild7" presStyleCnt="0"/>
      <dgm:spPr/>
    </dgm:pt>
    <dgm:pt modelId="{9CA096C9-E258-42CC-ACF7-605A7902843E}" type="pres">
      <dgm:prSet presAssocID="{3601ADE6-BC4B-4BE6-9A23-8B88D154CAFD}" presName="Name101" presStyleLbl="parChTrans1D2" presStyleIdx="5" presStyleCnt="6"/>
      <dgm:spPr/>
      <dgm:t>
        <a:bodyPr/>
        <a:lstStyle/>
        <a:p>
          <a:endParaRPr lang="ru-RU"/>
        </a:p>
      </dgm:t>
    </dgm:pt>
    <dgm:pt modelId="{B984B409-6829-478E-B9B9-BD37FEBEC9CE}" type="pres">
      <dgm:prSet presAssocID="{ADB924B8-94FC-4F22-A7FC-5ECCB9367AC9}" presName="hierRoot3" presStyleCnt="0">
        <dgm:presLayoutVars>
          <dgm:hierBranch val="init"/>
        </dgm:presLayoutVars>
      </dgm:prSet>
      <dgm:spPr/>
    </dgm:pt>
    <dgm:pt modelId="{300CDD71-89B5-4B6F-AE5A-AC3F8E8E031B}" type="pres">
      <dgm:prSet presAssocID="{ADB924B8-94FC-4F22-A7FC-5ECCB9367AC9}" presName="rootComposite3" presStyleCnt="0"/>
      <dgm:spPr/>
    </dgm:pt>
    <dgm:pt modelId="{CEF4EB65-2745-4027-B5B9-CC675A8B8D1C}" type="pres">
      <dgm:prSet presAssocID="{ADB924B8-94FC-4F22-A7FC-5ECCB9367AC9}" presName="rootText3" presStyleLbl="alignAcc1" presStyleIdx="0" presStyleCnt="0" custScaleX="198641" custScaleY="140434" custLinFactNeighborX="32177" custLinFactNeighborY="-304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E9E796-5EE8-4E4F-A151-89D29DAD3530}" type="pres">
      <dgm:prSet presAssocID="{ADB924B8-94FC-4F22-A7FC-5ECCB9367AC9}" presName="topArc3" presStyleLbl="parChTrans1D1" presStyleIdx="12" presStyleCnt="14"/>
      <dgm:spPr/>
    </dgm:pt>
    <dgm:pt modelId="{401274DE-1420-4596-9E2B-8DD26E0F8C27}" type="pres">
      <dgm:prSet presAssocID="{ADB924B8-94FC-4F22-A7FC-5ECCB9367AC9}" presName="bottomArc3" presStyleLbl="parChTrans1D1" presStyleIdx="13" presStyleCnt="14"/>
      <dgm:spPr/>
    </dgm:pt>
    <dgm:pt modelId="{E0D3A655-CCD2-4B71-9615-7BEDF44F1AE9}" type="pres">
      <dgm:prSet presAssocID="{ADB924B8-94FC-4F22-A7FC-5ECCB9367AC9}" presName="topConnNode3" presStyleLbl="asst1" presStyleIdx="0" presStyleCnt="0"/>
      <dgm:spPr/>
      <dgm:t>
        <a:bodyPr/>
        <a:lstStyle/>
        <a:p>
          <a:endParaRPr lang="ru-RU"/>
        </a:p>
      </dgm:t>
    </dgm:pt>
    <dgm:pt modelId="{AB0D3D58-B89B-4248-9976-8ACA8FAD98F8}" type="pres">
      <dgm:prSet presAssocID="{ADB924B8-94FC-4F22-A7FC-5ECCB9367AC9}" presName="hierChild6" presStyleCnt="0"/>
      <dgm:spPr/>
    </dgm:pt>
    <dgm:pt modelId="{31F37994-D710-4CF8-A12D-4E8FF632EF75}" type="pres">
      <dgm:prSet presAssocID="{ADB924B8-94FC-4F22-A7FC-5ECCB9367AC9}" presName="hierChild7" presStyleCnt="0"/>
      <dgm:spPr/>
    </dgm:pt>
  </dgm:ptLst>
  <dgm:cxnLst>
    <dgm:cxn modelId="{CD6972F5-43F3-430A-AB23-110C31FC0B2A}" type="presOf" srcId="{26653FE3-C837-4923-8218-E3FECB04CEE0}" destId="{58A6264A-5C36-4DFD-82C4-CB4C1C95532D}" srcOrd="0" destOrd="0" presId="urn:microsoft.com/office/officeart/2008/layout/HalfCircleOrganizationChart"/>
    <dgm:cxn modelId="{BEBF072F-9119-4322-AEAC-EF4D52E8A651}" type="presOf" srcId="{BEAC7CD8-8963-49A7-9B62-A9E02D94785C}" destId="{E83BDDD8-4994-48C6-9C8E-AF2451BCD0D7}" srcOrd="1" destOrd="0" presId="urn:microsoft.com/office/officeart/2008/layout/HalfCircleOrganizationChart"/>
    <dgm:cxn modelId="{F697C047-60CC-4B27-844D-33F66427EFD8}" type="presOf" srcId="{8B8C266D-C356-4CFA-A1B8-9189615C5EA9}" destId="{2C63E5D5-C0CE-400F-AAEC-B17EE0692D7A}" srcOrd="0" destOrd="0" presId="urn:microsoft.com/office/officeart/2008/layout/HalfCircleOrganizationChart"/>
    <dgm:cxn modelId="{DDE5A78A-523C-424A-BE99-4FB9B8D6B00D}" type="presOf" srcId="{DCBB9FF0-244D-471D-A116-D9614B95F798}" destId="{ED46B7ED-A589-43C5-8B0D-B513D27BC984}" srcOrd="0" destOrd="0" presId="urn:microsoft.com/office/officeart/2008/layout/HalfCircleOrganizationChart"/>
    <dgm:cxn modelId="{19107920-1E5E-4BF3-92D3-B8ACC2A34B68}" srcId="{BEAC7CD8-8963-49A7-9B62-A9E02D94785C}" destId="{C5F22F77-F638-444C-A4FE-D119B709E15B}" srcOrd="4" destOrd="0" parTransId="{7E953361-17BC-4784-9EC5-838F59639377}" sibTransId="{2A71066C-34B0-473B-8180-EF91AA279131}"/>
    <dgm:cxn modelId="{7889E858-DA90-4941-832D-0A9E8F64E293}" type="presOf" srcId="{7E953361-17BC-4784-9EC5-838F59639377}" destId="{DFD01543-3603-419F-8268-65D65653AEB8}" srcOrd="0" destOrd="0" presId="urn:microsoft.com/office/officeart/2008/layout/HalfCircleOrganizationChart"/>
    <dgm:cxn modelId="{A3604150-ABD1-4BA9-B008-5EDA33478D9E}" type="presOf" srcId="{AD36089C-58AA-4008-A20D-E1638147559D}" destId="{33FDB065-A6EE-46D2-99E0-3B40D6185F9B}" srcOrd="0" destOrd="0" presId="urn:microsoft.com/office/officeart/2008/layout/HalfCircleOrganizationChart"/>
    <dgm:cxn modelId="{08A5013E-409F-482E-AEE4-7FA3BBFD4566}" srcId="{BEAC7CD8-8963-49A7-9B62-A9E02D94785C}" destId="{DCBB9FF0-244D-471D-A116-D9614B95F798}" srcOrd="2" destOrd="0" parTransId="{26653FE3-C837-4923-8218-E3FECB04CEE0}" sibTransId="{C9AEA3D7-FB88-4B9A-B734-B724F68777CC}"/>
    <dgm:cxn modelId="{D6301BFD-CFB9-4D5D-B93A-59F3E756408C}" type="presOf" srcId="{DCBB9FF0-244D-471D-A116-D9614B95F798}" destId="{08025D65-2B20-4AA1-BAE2-216613FA7222}" srcOrd="1" destOrd="0" presId="urn:microsoft.com/office/officeart/2008/layout/HalfCircleOrganizationChart"/>
    <dgm:cxn modelId="{2ABE1C59-1564-4BC1-9C55-90EA0BCC0CA0}" type="presOf" srcId="{DE408484-2635-4D04-923F-55CF20CAD38A}" destId="{BD903124-A741-459B-A167-50FB486EDAAB}" srcOrd="1" destOrd="0" presId="urn:microsoft.com/office/officeart/2008/layout/HalfCircleOrganizationChart"/>
    <dgm:cxn modelId="{E5848DB7-36E6-4478-B994-26D10AF6AF55}" type="presOf" srcId="{ADB924B8-94FC-4F22-A7FC-5ECCB9367AC9}" destId="{E0D3A655-CCD2-4B71-9615-7BEDF44F1AE9}" srcOrd="1" destOrd="0" presId="urn:microsoft.com/office/officeart/2008/layout/HalfCircleOrganizationChart"/>
    <dgm:cxn modelId="{7F20124E-8937-443C-B8D6-96C45D2912C8}" type="presOf" srcId="{3601ADE6-BC4B-4BE6-9A23-8B88D154CAFD}" destId="{9CA096C9-E258-42CC-ACF7-605A7902843E}" srcOrd="0" destOrd="0" presId="urn:microsoft.com/office/officeart/2008/layout/HalfCircleOrganizationChart"/>
    <dgm:cxn modelId="{32FF861F-ED56-43F2-A111-2051C9CD1DFA}" srcId="{BEAC7CD8-8963-49A7-9B62-A9E02D94785C}" destId="{9B912AF8-72D0-4B49-94F0-A2C37A15BF82}" srcOrd="1" destOrd="0" parTransId="{899BC485-B747-4035-A521-49685921E99F}" sibTransId="{927643E5-3A1D-4EC6-90B3-5863C65E5EC0}"/>
    <dgm:cxn modelId="{69E32A78-20D9-4F70-A10E-05C275BB824F}" srcId="{BEAC7CD8-8963-49A7-9B62-A9E02D94785C}" destId="{DE408484-2635-4D04-923F-55CF20CAD38A}" srcOrd="0" destOrd="0" parTransId="{B08B5F78-16EF-42A6-9BA0-7338BB7E50B6}" sibTransId="{B2E06504-909F-42F9-8D96-245958E48123}"/>
    <dgm:cxn modelId="{323C8AD4-996D-4BC9-B220-291F972DE37D}" type="presOf" srcId="{9B912AF8-72D0-4B49-94F0-A2C37A15BF82}" destId="{93369EFC-D33F-4986-84FF-230C3B730D20}" srcOrd="1" destOrd="0" presId="urn:microsoft.com/office/officeart/2008/layout/HalfCircleOrganizationChart"/>
    <dgm:cxn modelId="{38967A62-2CBF-4C31-B5E1-941EA096CB3C}" type="presOf" srcId="{B08B5F78-16EF-42A6-9BA0-7338BB7E50B6}" destId="{BC50FE14-F859-473F-811A-38A060578FE7}" srcOrd="0" destOrd="0" presId="urn:microsoft.com/office/officeart/2008/layout/HalfCircleOrganizationChart"/>
    <dgm:cxn modelId="{111B7FF7-80E0-46B7-A7BE-DB8F2D2E08E8}" type="presOf" srcId="{C5F22F77-F638-444C-A4FE-D119B709E15B}" destId="{16CE1C62-DFA9-4F9D-BE1F-E4937BE2478A}" srcOrd="1" destOrd="0" presId="urn:microsoft.com/office/officeart/2008/layout/HalfCircleOrganizationChart"/>
    <dgm:cxn modelId="{D3B0CD20-0117-4496-AC32-7580EA59173B}" type="presOf" srcId="{ADB924B8-94FC-4F22-A7FC-5ECCB9367AC9}" destId="{CEF4EB65-2745-4027-B5B9-CC675A8B8D1C}" srcOrd="0" destOrd="0" presId="urn:microsoft.com/office/officeart/2008/layout/HalfCircleOrganizationChart"/>
    <dgm:cxn modelId="{4F841C55-E4E6-4A5F-BD65-B3AF53C27F5A}" type="presOf" srcId="{C5F22F77-F638-444C-A4FE-D119B709E15B}" destId="{FCF63107-99E7-4811-B918-A4D161C603AD}" srcOrd="0" destOrd="0" presId="urn:microsoft.com/office/officeart/2008/layout/HalfCircleOrganizationChart"/>
    <dgm:cxn modelId="{B0355E3D-10BA-4589-8D7A-5AD35D50D6F4}" type="presOf" srcId="{899BC485-B747-4035-A521-49685921E99F}" destId="{3795BB66-377F-4A53-87B9-D4C8080AAA3D}" srcOrd="0" destOrd="0" presId="urn:microsoft.com/office/officeart/2008/layout/HalfCircleOrganizationChart"/>
    <dgm:cxn modelId="{E67F7183-DF07-449C-8B2F-B705A5DFBC1E}" type="presOf" srcId="{7E26D585-F178-4F24-891E-15A4539E309A}" destId="{9386B1F2-676B-4422-A875-695A70288BF9}" srcOrd="0" destOrd="0" presId="urn:microsoft.com/office/officeart/2008/layout/HalfCircleOrganizationChart"/>
    <dgm:cxn modelId="{49077A53-8C94-4391-866E-DB9749857988}" type="presOf" srcId="{BEAC7CD8-8963-49A7-9B62-A9E02D94785C}" destId="{BF378B67-6E2B-4025-82C1-807FECC3636E}" srcOrd="0" destOrd="0" presId="urn:microsoft.com/office/officeart/2008/layout/HalfCircleOrganizationChart"/>
    <dgm:cxn modelId="{5A15F700-65EF-4599-8F6E-4320AD231729}" type="presOf" srcId="{9B912AF8-72D0-4B49-94F0-A2C37A15BF82}" destId="{46887157-E9D2-4AA4-A5E7-8C54359BDA14}" srcOrd="0" destOrd="0" presId="urn:microsoft.com/office/officeart/2008/layout/HalfCircleOrganizationChart"/>
    <dgm:cxn modelId="{D5E8843A-90EA-471F-9915-7FAF03E757D6}" srcId="{BEAC7CD8-8963-49A7-9B62-A9E02D94785C}" destId="{ADB924B8-94FC-4F22-A7FC-5ECCB9367AC9}" srcOrd="5" destOrd="0" parTransId="{3601ADE6-BC4B-4BE6-9A23-8B88D154CAFD}" sibTransId="{CD2D8AE0-96E2-458F-A877-7702846E72E5}"/>
    <dgm:cxn modelId="{75568AEC-9C7E-40E5-AAE9-63990686A009}" srcId="{8B8C266D-C356-4CFA-A1B8-9189615C5EA9}" destId="{BEAC7CD8-8963-49A7-9B62-A9E02D94785C}" srcOrd="0" destOrd="0" parTransId="{EBECB213-E7BB-40DC-84B4-3A7413792142}" sibTransId="{0703BCF1-FB0E-4AE8-BFC9-88CFC3168BE3}"/>
    <dgm:cxn modelId="{F7A59CFC-27F0-4BF0-ACA8-9530295BF10F}" type="presOf" srcId="{DE408484-2635-4D04-923F-55CF20CAD38A}" destId="{09513E45-5D9E-4D7E-A6DE-8BB61100E2EE}" srcOrd="0" destOrd="0" presId="urn:microsoft.com/office/officeart/2008/layout/HalfCircleOrganizationChart"/>
    <dgm:cxn modelId="{7267C5DE-28CC-4572-804B-E9326D4859FD}" srcId="{BEAC7CD8-8963-49A7-9B62-A9E02D94785C}" destId="{AD36089C-58AA-4008-A20D-E1638147559D}" srcOrd="3" destOrd="0" parTransId="{7E26D585-F178-4F24-891E-15A4539E309A}" sibTransId="{6D4482E5-6C95-447C-824F-4A0DA8964AAE}"/>
    <dgm:cxn modelId="{930B56D6-F99F-49A5-8661-F007063032F6}" type="presOf" srcId="{AD36089C-58AA-4008-A20D-E1638147559D}" destId="{89D803C5-7D59-47FF-9685-5ABCDB23CC50}" srcOrd="1" destOrd="0" presId="urn:microsoft.com/office/officeart/2008/layout/HalfCircleOrganizationChart"/>
    <dgm:cxn modelId="{8E02263C-011A-4B68-8375-57FDE71828A1}" type="presParOf" srcId="{2C63E5D5-C0CE-400F-AAEC-B17EE0692D7A}" destId="{80C22FE8-47AE-481F-A529-6C1FA3C717D2}" srcOrd="0" destOrd="0" presId="urn:microsoft.com/office/officeart/2008/layout/HalfCircleOrganizationChart"/>
    <dgm:cxn modelId="{D35C0A95-46FA-40DE-A44C-53641B7FCEAC}" type="presParOf" srcId="{80C22FE8-47AE-481F-A529-6C1FA3C717D2}" destId="{3C99F0EF-472C-4517-B4E0-48931BCD892E}" srcOrd="0" destOrd="0" presId="urn:microsoft.com/office/officeart/2008/layout/HalfCircleOrganizationChart"/>
    <dgm:cxn modelId="{189639DC-5D3C-4E9B-9984-E5F7BD813CB2}" type="presParOf" srcId="{3C99F0EF-472C-4517-B4E0-48931BCD892E}" destId="{BF378B67-6E2B-4025-82C1-807FECC3636E}" srcOrd="0" destOrd="0" presId="urn:microsoft.com/office/officeart/2008/layout/HalfCircleOrganizationChart"/>
    <dgm:cxn modelId="{B8652D92-AECE-4B6C-A24B-08629F836058}" type="presParOf" srcId="{3C99F0EF-472C-4517-B4E0-48931BCD892E}" destId="{7F617B48-7F9A-461E-BD7D-19AB0EB78F98}" srcOrd="1" destOrd="0" presId="urn:microsoft.com/office/officeart/2008/layout/HalfCircleOrganizationChart"/>
    <dgm:cxn modelId="{714D119B-85A6-4809-BC2F-404DE9AC26F3}" type="presParOf" srcId="{3C99F0EF-472C-4517-B4E0-48931BCD892E}" destId="{73D72E82-C78C-4029-AF2F-C48E77822E2A}" srcOrd="2" destOrd="0" presId="urn:microsoft.com/office/officeart/2008/layout/HalfCircleOrganizationChart"/>
    <dgm:cxn modelId="{38067454-63E7-4CB0-87CD-0A5656865C15}" type="presParOf" srcId="{3C99F0EF-472C-4517-B4E0-48931BCD892E}" destId="{E83BDDD8-4994-48C6-9C8E-AF2451BCD0D7}" srcOrd="3" destOrd="0" presId="urn:microsoft.com/office/officeart/2008/layout/HalfCircleOrganizationChart"/>
    <dgm:cxn modelId="{BACF6A9E-71DD-4B2F-B8DA-F1EBBD01A078}" type="presParOf" srcId="{80C22FE8-47AE-481F-A529-6C1FA3C717D2}" destId="{19C8708F-D031-434A-B5DB-3A0BB9709513}" srcOrd="1" destOrd="0" presId="urn:microsoft.com/office/officeart/2008/layout/HalfCircleOrganizationChart"/>
    <dgm:cxn modelId="{F7162487-4892-4CE1-9A8E-724875092DF4}" type="presParOf" srcId="{80C22FE8-47AE-481F-A529-6C1FA3C717D2}" destId="{38BE9C17-7C9F-4690-B3A6-6D037F72E04E}" srcOrd="2" destOrd="0" presId="urn:microsoft.com/office/officeart/2008/layout/HalfCircleOrganizationChart"/>
    <dgm:cxn modelId="{55160289-D425-4D1D-88A3-9E5A04FCCA12}" type="presParOf" srcId="{38BE9C17-7C9F-4690-B3A6-6D037F72E04E}" destId="{BC50FE14-F859-473F-811A-38A060578FE7}" srcOrd="0" destOrd="0" presId="urn:microsoft.com/office/officeart/2008/layout/HalfCircleOrganizationChart"/>
    <dgm:cxn modelId="{DFE697CF-A1B9-44B1-B7FE-BC41BC506876}" type="presParOf" srcId="{38BE9C17-7C9F-4690-B3A6-6D037F72E04E}" destId="{7D0FAC08-8416-44C9-95C4-38BB6FBB4E91}" srcOrd="1" destOrd="0" presId="urn:microsoft.com/office/officeart/2008/layout/HalfCircleOrganizationChart"/>
    <dgm:cxn modelId="{69A6788C-39FF-47DE-A0F9-75C5FDDE2BDE}" type="presParOf" srcId="{7D0FAC08-8416-44C9-95C4-38BB6FBB4E91}" destId="{DA3AFFF4-5A50-482D-903A-7A0E71EC7D0E}" srcOrd="0" destOrd="0" presId="urn:microsoft.com/office/officeart/2008/layout/HalfCircleOrganizationChart"/>
    <dgm:cxn modelId="{78B468B8-95BD-437E-88EA-33BE0E11B7C8}" type="presParOf" srcId="{DA3AFFF4-5A50-482D-903A-7A0E71EC7D0E}" destId="{09513E45-5D9E-4D7E-A6DE-8BB61100E2EE}" srcOrd="0" destOrd="0" presId="urn:microsoft.com/office/officeart/2008/layout/HalfCircleOrganizationChart"/>
    <dgm:cxn modelId="{0AC66FFB-3577-468F-9295-47D4642AA212}" type="presParOf" srcId="{DA3AFFF4-5A50-482D-903A-7A0E71EC7D0E}" destId="{8D1E592B-BAB9-4D54-883F-E44D42717614}" srcOrd="1" destOrd="0" presId="urn:microsoft.com/office/officeart/2008/layout/HalfCircleOrganizationChart"/>
    <dgm:cxn modelId="{76505B82-7C5E-4858-B046-CC763062F567}" type="presParOf" srcId="{DA3AFFF4-5A50-482D-903A-7A0E71EC7D0E}" destId="{6469E9CD-E421-481E-B0BD-E2BB369F6E2B}" srcOrd="2" destOrd="0" presId="urn:microsoft.com/office/officeart/2008/layout/HalfCircleOrganizationChart"/>
    <dgm:cxn modelId="{15B472A9-95EC-41D8-995B-A6B37EF5213D}" type="presParOf" srcId="{DA3AFFF4-5A50-482D-903A-7A0E71EC7D0E}" destId="{BD903124-A741-459B-A167-50FB486EDAAB}" srcOrd="3" destOrd="0" presId="urn:microsoft.com/office/officeart/2008/layout/HalfCircleOrganizationChart"/>
    <dgm:cxn modelId="{0707A8C9-C882-44FE-B0C6-034022C949AE}" type="presParOf" srcId="{7D0FAC08-8416-44C9-95C4-38BB6FBB4E91}" destId="{318E1ABC-8D05-4165-A6B9-EE116D70EE56}" srcOrd="1" destOrd="0" presId="urn:microsoft.com/office/officeart/2008/layout/HalfCircleOrganizationChart"/>
    <dgm:cxn modelId="{7FB677BF-5899-498B-8286-5B92A23D7881}" type="presParOf" srcId="{7D0FAC08-8416-44C9-95C4-38BB6FBB4E91}" destId="{A72D47E1-E039-43E0-976B-5A2017FC9980}" srcOrd="2" destOrd="0" presId="urn:microsoft.com/office/officeart/2008/layout/HalfCircleOrganizationChart"/>
    <dgm:cxn modelId="{060BAAB5-7080-407C-B449-7C8CCC29E39F}" type="presParOf" srcId="{38BE9C17-7C9F-4690-B3A6-6D037F72E04E}" destId="{3795BB66-377F-4A53-87B9-D4C8080AAA3D}" srcOrd="2" destOrd="0" presId="urn:microsoft.com/office/officeart/2008/layout/HalfCircleOrganizationChart"/>
    <dgm:cxn modelId="{A67ADDF2-2B7E-4334-9259-084451F3BAF6}" type="presParOf" srcId="{38BE9C17-7C9F-4690-B3A6-6D037F72E04E}" destId="{D3E48078-D81F-4792-96D5-57B60BD0FD76}" srcOrd="3" destOrd="0" presId="urn:microsoft.com/office/officeart/2008/layout/HalfCircleOrganizationChart"/>
    <dgm:cxn modelId="{F7A1144F-049F-45D1-AC8F-9D1FDE8945FA}" type="presParOf" srcId="{D3E48078-D81F-4792-96D5-57B60BD0FD76}" destId="{7C6F566D-8D2A-49E0-855E-641F7258F795}" srcOrd="0" destOrd="0" presId="urn:microsoft.com/office/officeart/2008/layout/HalfCircleOrganizationChart"/>
    <dgm:cxn modelId="{A8D7B42B-26BB-4C7F-8FE4-BA8D344CB2D7}" type="presParOf" srcId="{7C6F566D-8D2A-49E0-855E-641F7258F795}" destId="{46887157-E9D2-4AA4-A5E7-8C54359BDA14}" srcOrd="0" destOrd="0" presId="urn:microsoft.com/office/officeart/2008/layout/HalfCircleOrganizationChart"/>
    <dgm:cxn modelId="{A730CE39-8293-4E98-8CBE-CB280C76533E}" type="presParOf" srcId="{7C6F566D-8D2A-49E0-855E-641F7258F795}" destId="{2D28AD24-1F9A-4C04-ABED-7BA9C6C05AB3}" srcOrd="1" destOrd="0" presId="urn:microsoft.com/office/officeart/2008/layout/HalfCircleOrganizationChart"/>
    <dgm:cxn modelId="{85618DBB-964A-494E-8C6E-EAF54265A9DE}" type="presParOf" srcId="{7C6F566D-8D2A-49E0-855E-641F7258F795}" destId="{FB990556-FF7E-4A78-99A4-AC3D85645689}" srcOrd="2" destOrd="0" presId="urn:microsoft.com/office/officeart/2008/layout/HalfCircleOrganizationChart"/>
    <dgm:cxn modelId="{2A90B1B1-6948-460C-8684-A617ED855CE8}" type="presParOf" srcId="{7C6F566D-8D2A-49E0-855E-641F7258F795}" destId="{93369EFC-D33F-4986-84FF-230C3B730D20}" srcOrd="3" destOrd="0" presId="urn:microsoft.com/office/officeart/2008/layout/HalfCircleOrganizationChart"/>
    <dgm:cxn modelId="{0BAC8F06-1EF1-42C7-ACFA-A5207CB9EE22}" type="presParOf" srcId="{D3E48078-D81F-4792-96D5-57B60BD0FD76}" destId="{74313BF0-24F5-4A81-B513-17CB8830D8AD}" srcOrd="1" destOrd="0" presId="urn:microsoft.com/office/officeart/2008/layout/HalfCircleOrganizationChart"/>
    <dgm:cxn modelId="{78AF5A2D-D42A-4B43-B347-2C89748AEC49}" type="presParOf" srcId="{D3E48078-D81F-4792-96D5-57B60BD0FD76}" destId="{7FA78979-6EB6-4826-9C36-5404FCB49639}" srcOrd="2" destOrd="0" presId="urn:microsoft.com/office/officeart/2008/layout/HalfCircleOrganizationChart"/>
    <dgm:cxn modelId="{2DFF7FCE-C5D2-4E99-8A66-36D9DA463AFF}" type="presParOf" srcId="{38BE9C17-7C9F-4690-B3A6-6D037F72E04E}" destId="{58A6264A-5C36-4DFD-82C4-CB4C1C95532D}" srcOrd="4" destOrd="0" presId="urn:microsoft.com/office/officeart/2008/layout/HalfCircleOrganizationChart"/>
    <dgm:cxn modelId="{47BA3609-3E95-4A04-A4A7-C020CEEC1E4D}" type="presParOf" srcId="{38BE9C17-7C9F-4690-B3A6-6D037F72E04E}" destId="{11510B98-5008-4E67-98DB-5F600F0E10AC}" srcOrd="5" destOrd="0" presId="urn:microsoft.com/office/officeart/2008/layout/HalfCircleOrganizationChart"/>
    <dgm:cxn modelId="{8C25E421-5A0C-40AF-B104-25C8DC49EA65}" type="presParOf" srcId="{11510B98-5008-4E67-98DB-5F600F0E10AC}" destId="{0AB20E00-A0F7-4EAE-8E64-A2426007DC3D}" srcOrd="0" destOrd="0" presId="urn:microsoft.com/office/officeart/2008/layout/HalfCircleOrganizationChart"/>
    <dgm:cxn modelId="{4AFBFAAA-6FE2-40D5-9116-1890B7AE53CD}" type="presParOf" srcId="{0AB20E00-A0F7-4EAE-8E64-A2426007DC3D}" destId="{ED46B7ED-A589-43C5-8B0D-B513D27BC984}" srcOrd="0" destOrd="0" presId="urn:microsoft.com/office/officeart/2008/layout/HalfCircleOrganizationChart"/>
    <dgm:cxn modelId="{A7F009D6-6B50-4334-9981-6752C42B2C58}" type="presParOf" srcId="{0AB20E00-A0F7-4EAE-8E64-A2426007DC3D}" destId="{8827FE3B-60A1-491A-A82C-AAAF6C3DA468}" srcOrd="1" destOrd="0" presId="urn:microsoft.com/office/officeart/2008/layout/HalfCircleOrganizationChart"/>
    <dgm:cxn modelId="{8EC8675A-A159-420D-81D6-EF11A7A0517D}" type="presParOf" srcId="{0AB20E00-A0F7-4EAE-8E64-A2426007DC3D}" destId="{D6ABE2E3-72B9-4E81-A554-62EC085B7F0E}" srcOrd="2" destOrd="0" presId="urn:microsoft.com/office/officeart/2008/layout/HalfCircleOrganizationChart"/>
    <dgm:cxn modelId="{E420E070-D741-4B3E-858D-03372C2350B1}" type="presParOf" srcId="{0AB20E00-A0F7-4EAE-8E64-A2426007DC3D}" destId="{08025D65-2B20-4AA1-BAE2-216613FA7222}" srcOrd="3" destOrd="0" presId="urn:microsoft.com/office/officeart/2008/layout/HalfCircleOrganizationChart"/>
    <dgm:cxn modelId="{84396130-1896-4C5C-8916-B5A82B681557}" type="presParOf" srcId="{11510B98-5008-4E67-98DB-5F600F0E10AC}" destId="{A8F11871-EE93-4229-B1DF-64DFC024B183}" srcOrd="1" destOrd="0" presId="urn:microsoft.com/office/officeart/2008/layout/HalfCircleOrganizationChart"/>
    <dgm:cxn modelId="{744CB642-BA60-4CDD-85ED-3EB52699645B}" type="presParOf" srcId="{11510B98-5008-4E67-98DB-5F600F0E10AC}" destId="{C1E67755-CF92-4530-B4A3-DCF142A839CC}" srcOrd="2" destOrd="0" presId="urn:microsoft.com/office/officeart/2008/layout/HalfCircleOrganizationChart"/>
    <dgm:cxn modelId="{C10651E3-1F4F-4302-8421-50A41A47FA61}" type="presParOf" srcId="{38BE9C17-7C9F-4690-B3A6-6D037F72E04E}" destId="{9386B1F2-676B-4422-A875-695A70288BF9}" srcOrd="6" destOrd="0" presId="urn:microsoft.com/office/officeart/2008/layout/HalfCircleOrganizationChart"/>
    <dgm:cxn modelId="{3950FA00-56A1-4DF6-8EBE-ADA64CECDC86}" type="presParOf" srcId="{38BE9C17-7C9F-4690-B3A6-6D037F72E04E}" destId="{2C1977D4-F350-411F-B94A-8F7341ACB4D5}" srcOrd="7" destOrd="0" presId="urn:microsoft.com/office/officeart/2008/layout/HalfCircleOrganizationChart"/>
    <dgm:cxn modelId="{101C54F0-EDEB-4BB9-936B-236192A9CF93}" type="presParOf" srcId="{2C1977D4-F350-411F-B94A-8F7341ACB4D5}" destId="{D5958067-BDB8-4A5B-B643-26C9F57C5499}" srcOrd="0" destOrd="0" presId="urn:microsoft.com/office/officeart/2008/layout/HalfCircleOrganizationChart"/>
    <dgm:cxn modelId="{76F14732-5824-4EB3-96C3-0D4B06A4E27C}" type="presParOf" srcId="{D5958067-BDB8-4A5B-B643-26C9F57C5499}" destId="{33FDB065-A6EE-46D2-99E0-3B40D6185F9B}" srcOrd="0" destOrd="0" presId="urn:microsoft.com/office/officeart/2008/layout/HalfCircleOrganizationChart"/>
    <dgm:cxn modelId="{32D51CD6-57ED-48B3-82C7-F60399AD8D98}" type="presParOf" srcId="{D5958067-BDB8-4A5B-B643-26C9F57C5499}" destId="{4BABD305-0A60-4F19-81A5-02B477D76505}" srcOrd="1" destOrd="0" presId="urn:microsoft.com/office/officeart/2008/layout/HalfCircleOrganizationChart"/>
    <dgm:cxn modelId="{024C1144-1A8C-4189-868B-A6E2F3FA8C09}" type="presParOf" srcId="{D5958067-BDB8-4A5B-B643-26C9F57C5499}" destId="{50A7F1DE-B801-4BCB-86EA-CB8FF9D2F6E5}" srcOrd="2" destOrd="0" presId="urn:microsoft.com/office/officeart/2008/layout/HalfCircleOrganizationChart"/>
    <dgm:cxn modelId="{C1D28DBA-4A88-4140-9568-CB95667D2EA8}" type="presParOf" srcId="{D5958067-BDB8-4A5B-B643-26C9F57C5499}" destId="{89D803C5-7D59-47FF-9685-5ABCDB23CC50}" srcOrd="3" destOrd="0" presId="urn:microsoft.com/office/officeart/2008/layout/HalfCircleOrganizationChart"/>
    <dgm:cxn modelId="{CB0A0004-FD74-40C7-9E57-835C293A2609}" type="presParOf" srcId="{2C1977D4-F350-411F-B94A-8F7341ACB4D5}" destId="{F64CFF89-6941-467F-A049-B9C5CB976D19}" srcOrd="1" destOrd="0" presId="urn:microsoft.com/office/officeart/2008/layout/HalfCircleOrganizationChart"/>
    <dgm:cxn modelId="{8FD140D5-7DEC-4AE3-A952-5E9B549696E0}" type="presParOf" srcId="{2C1977D4-F350-411F-B94A-8F7341ACB4D5}" destId="{19694446-A2A2-4429-9ABB-E9E9715F21AC}" srcOrd="2" destOrd="0" presId="urn:microsoft.com/office/officeart/2008/layout/HalfCircleOrganizationChart"/>
    <dgm:cxn modelId="{C1E2CAB8-07B8-4598-B3D0-73A1B44DE9F1}" type="presParOf" srcId="{38BE9C17-7C9F-4690-B3A6-6D037F72E04E}" destId="{DFD01543-3603-419F-8268-65D65653AEB8}" srcOrd="8" destOrd="0" presId="urn:microsoft.com/office/officeart/2008/layout/HalfCircleOrganizationChart"/>
    <dgm:cxn modelId="{B8BB2FB5-2F5D-49F6-A06B-BD378553B2AD}" type="presParOf" srcId="{38BE9C17-7C9F-4690-B3A6-6D037F72E04E}" destId="{168909F4-390E-4CFA-B274-F54F95C3750D}" srcOrd="9" destOrd="0" presId="urn:microsoft.com/office/officeart/2008/layout/HalfCircleOrganizationChart"/>
    <dgm:cxn modelId="{72C7CE51-2698-4CEB-8370-B8B04C0CE8A5}" type="presParOf" srcId="{168909F4-390E-4CFA-B274-F54F95C3750D}" destId="{3B578B36-51D0-4672-A2B6-FD65378602F1}" srcOrd="0" destOrd="0" presId="urn:microsoft.com/office/officeart/2008/layout/HalfCircleOrganizationChart"/>
    <dgm:cxn modelId="{104A5CE0-80D4-4525-B49E-09305084FBA4}" type="presParOf" srcId="{3B578B36-51D0-4672-A2B6-FD65378602F1}" destId="{FCF63107-99E7-4811-B918-A4D161C603AD}" srcOrd="0" destOrd="0" presId="urn:microsoft.com/office/officeart/2008/layout/HalfCircleOrganizationChart"/>
    <dgm:cxn modelId="{8F53817E-0EB7-47F1-95EA-3FC4B71A11DE}" type="presParOf" srcId="{3B578B36-51D0-4672-A2B6-FD65378602F1}" destId="{629A7CE7-ECEE-4005-B10B-BAFD22A4EBF2}" srcOrd="1" destOrd="0" presId="urn:microsoft.com/office/officeart/2008/layout/HalfCircleOrganizationChart"/>
    <dgm:cxn modelId="{8198E43D-C965-47A4-9A1E-34E2A909FFE8}" type="presParOf" srcId="{3B578B36-51D0-4672-A2B6-FD65378602F1}" destId="{43A1CA85-0394-4EEA-863D-0541E3762753}" srcOrd="2" destOrd="0" presId="urn:microsoft.com/office/officeart/2008/layout/HalfCircleOrganizationChart"/>
    <dgm:cxn modelId="{6BFC9B38-9CA0-4B53-B493-BD1C3E6E1BBB}" type="presParOf" srcId="{3B578B36-51D0-4672-A2B6-FD65378602F1}" destId="{16CE1C62-DFA9-4F9D-BE1F-E4937BE2478A}" srcOrd="3" destOrd="0" presId="urn:microsoft.com/office/officeart/2008/layout/HalfCircleOrganizationChart"/>
    <dgm:cxn modelId="{8629CC30-8440-48B0-8FC9-5DCB6ACC354C}" type="presParOf" srcId="{168909F4-390E-4CFA-B274-F54F95C3750D}" destId="{55CEB77B-FAD5-417F-B0D1-B4CDDA549E8F}" srcOrd="1" destOrd="0" presId="urn:microsoft.com/office/officeart/2008/layout/HalfCircleOrganizationChart"/>
    <dgm:cxn modelId="{E7431EF8-5D67-428A-BCFC-12C7E156FA64}" type="presParOf" srcId="{168909F4-390E-4CFA-B274-F54F95C3750D}" destId="{78D323B7-010A-4144-8ECA-6EB382FD66C5}" srcOrd="2" destOrd="0" presId="urn:microsoft.com/office/officeart/2008/layout/HalfCircleOrganizationChart"/>
    <dgm:cxn modelId="{F2AD23D3-4EEF-44C7-B7C6-2A19EBCABCB3}" type="presParOf" srcId="{38BE9C17-7C9F-4690-B3A6-6D037F72E04E}" destId="{9CA096C9-E258-42CC-ACF7-605A7902843E}" srcOrd="10" destOrd="0" presId="urn:microsoft.com/office/officeart/2008/layout/HalfCircleOrganizationChart"/>
    <dgm:cxn modelId="{D8ED490D-EACC-4649-9094-BCD32F3BEE41}" type="presParOf" srcId="{38BE9C17-7C9F-4690-B3A6-6D037F72E04E}" destId="{B984B409-6829-478E-B9B9-BD37FEBEC9CE}" srcOrd="11" destOrd="0" presId="urn:microsoft.com/office/officeart/2008/layout/HalfCircleOrganizationChart"/>
    <dgm:cxn modelId="{4853E477-0294-4E6B-85E9-AAE6F39BFB57}" type="presParOf" srcId="{B984B409-6829-478E-B9B9-BD37FEBEC9CE}" destId="{300CDD71-89B5-4B6F-AE5A-AC3F8E8E031B}" srcOrd="0" destOrd="0" presId="urn:microsoft.com/office/officeart/2008/layout/HalfCircleOrganizationChart"/>
    <dgm:cxn modelId="{869A2C50-CC02-4CB0-9299-505BD925D3BA}" type="presParOf" srcId="{300CDD71-89B5-4B6F-AE5A-AC3F8E8E031B}" destId="{CEF4EB65-2745-4027-B5B9-CC675A8B8D1C}" srcOrd="0" destOrd="0" presId="urn:microsoft.com/office/officeart/2008/layout/HalfCircleOrganizationChart"/>
    <dgm:cxn modelId="{207071CD-6412-4025-BAEE-7153963C24E4}" type="presParOf" srcId="{300CDD71-89B5-4B6F-AE5A-AC3F8E8E031B}" destId="{6DE9E796-5EE8-4E4F-A151-89D29DAD3530}" srcOrd="1" destOrd="0" presId="urn:microsoft.com/office/officeart/2008/layout/HalfCircleOrganizationChart"/>
    <dgm:cxn modelId="{BD2B5836-3B90-43F6-A423-6DBD0DF3D84E}" type="presParOf" srcId="{300CDD71-89B5-4B6F-AE5A-AC3F8E8E031B}" destId="{401274DE-1420-4596-9E2B-8DD26E0F8C27}" srcOrd="2" destOrd="0" presId="urn:microsoft.com/office/officeart/2008/layout/HalfCircleOrganizationChart"/>
    <dgm:cxn modelId="{A3866E42-7FCE-4C43-9DAB-79A230CB7B7C}" type="presParOf" srcId="{300CDD71-89B5-4B6F-AE5A-AC3F8E8E031B}" destId="{E0D3A655-CCD2-4B71-9615-7BEDF44F1AE9}" srcOrd="3" destOrd="0" presId="urn:microsoft.com/office/officeart/2008/layout/HalfCircleOrganizationChart"/>
    <dgm:cxn modelId="{609C9D8E-2523-4F06-AAED-85BD94A0A246}" type="presParOf" srcId="{B984B409-6829-478E-B9B9-BD37FEBEC9CE}" destId="{AB0D3D58-B89B-4248-9976-8ACA8FAD98F8}" srcOrd="1" destOrd="0" presId="urn:microsoft.com/office/officeart/2008/layout/HalfCircleOrganizationChart"/>
    <dgm:cxn modelId="{8F200219-9C82-4FBB-99FA-406DB5673A7C}" type="presParOf" srcId="{B984B409-6829-478E-B9B9-BD37FEBEC9CE}" destId="{31F37994-D710-4CF8-A12D-4E8FF632EF7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07B799-3431-4D52-98D2-FA2DCA32C12E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9C4D2D1-7CC1-4A0D-9B2A-2F279D5201E8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400" b="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Комплексный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400" b="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урок</a:t>
          </a:r>
          <a:endParaRPr lang="ru-RU" sz="2400" b="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20C0A9-E28C-4456-8725-FA5B1F20073D}" type="parTrans" cxnId="{D0A8D703-2925-4914-B424-C7FF5F4F263F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728EDA-FB4F-4DBE-B232-4F15BA1C5EE5}" type="sibTrans" cxnId="{D0A8D703-2925-4914-B424-C7FF5F4F263F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79F2B4-F9D0-4E55-9449-FC252D8D94CD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Лепка 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Аппликация</a:t>
          </a:r>
          <a:endParaRPr lang="ru-RU" sz="18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5FADD1-98CA-4A2E-AAF7-7F6E56DA713B}" type="parTrans" cxnId="{E926BC8C-E890-436E-B1F2-8794CFEF2BA0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D7EB80-0879-4AFC-A876-906A2DC98588}" type="sibTrans" cxnId="{E926BC8C-E890-436E-B1F2-8794CFEF2BA0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4D0D7B-938E-434E-AC49-2F7B4CD13A24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Игра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Рисование</a:t>
          </a:r>
          <a:endParaRPr lang="ru-RU" sz="18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C10843-2224-41CB-9CD2-0742A13ADEC4}" type="parTrans" cxnId="{E13FCD1C-D61C-4034-8B29-D79755BE28F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020DBA-9902-4410-9BBE-4E4A9734718D}" type="sibTrans" cxnId="{E13FCD1C-D61C-4034-8B29-D79755BE28F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11DCD5-DA52-4EA9-B2D0-7C26D493D7BE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Рисование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Аппликация</a:t>
          </a:r>
          <a:endParaRPr lang="ru-RU" sz="1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8A673C-BF0B-4C8D-A7B5-8CC6D6C7496F}" type="parTrans" cxnId="{11A63BFD-BADC-49E1-A9E5-4809C3DA5123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C711F5-3E7B-4FCE-9E3F-E2102C8FBD7C}" type="sibTrans" cxnId="{11A63BFD-BADC-49E1-A9E5-4809C3DA5123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2A5E36-10D3-44E3-83C3-6132CC41FD58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Рисование 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Лепка</a:t>
          </a:r>
          <a:endParaRPr lang="ru-RU" sz="14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F61402-5539-4526-A8B7-695DBD6761F5}" type="parTrans" cxnId="{6EC64FF6-16A6-4339-8585-7A2ED21F2BA9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AF1BF-A433-4ABC-A310-83C20ED6F0AD}" type="sibTrans" cxnId="{6EC64FF6-16A6-4339-8585-7A2ED21F2BA9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664574-970D-44A8-B577-01CD8A09D1DC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Аппликация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Рисование 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Игра</a:t>
          </a:r>
          <a:endParaRPr lang="ru-RU" sz="18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3EC47B-D379-4426-8CEB-CF178A5EE966}" type="parTrans" cxnId="{742FCBC0-2B98-493B-9125-2079811FBB8A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3E181C-5E5D-467B-A5CF-25EADF0B0BD7}" type="sibTrans" cxnId="{742FCBC0-2B98-493B-9125-2079811FBB8A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9F46CB-8C49-4CE5-8D2A-8C825B0E5A03}" type="pres">
      <dgm:prSet presAssocID="{3207B799-3431-4D52-98D2-FA2DCA32C12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21E485-50CE-4B79-8941-D7CB5E65C6E7}" type="pres">
      <dgm:prSet presAssocID="{3207B799-3431-4D52-98D2-FA2DCA32C12E}" presName="radial" presStyleCnt="0">
        <dgm:presLayoutVars>
          <dgm:animLvl val="ctr"/>
        </dgm:presLayoutVars>
      </dgm:prSet>
      <dgm:spPr/>
    </dgm:pt>
    <dgm:pt modelId="{D02C17A9-3010-4C6C-A07C-342CAB4B1578}" type="pres">
      <dgm:prSet presAssocID="{59C4D2D1-7CC1-4A0D-9B2A-2F279D5201E8}" presName="centerShape" presStyleLbl="vennNode1" presStyleIdx="0" presStyleCnt="6" custScaleX="82645" custScaleY="82645" custLinFactNeighborY="133"/>
      <dgm:spPr/>
      <dgm:t>
        <a:bodyPr/>
        <a:lstStyle/>
        <a:p>
          <a:endParaRPr lang="ru-RU"/>
        </a:p>
      </dgm:t>
    </dgm:pt>
    <dgm:pt modelId="{75306A12-3DB9-43AE-B21E-37A73A2BA689}" type="pres">
      <dgm:prSet presAssocID="{9579F2B4-F9D0-4E55-9449-FC252D8D94CD}" presName="node" presStyleLbl="vennNode1" presStyleIdx="1" presStyleCnt="6" custScaleX="121000" custScaleY="121000" custRadScaleRad="85198" custRadScaleInc="10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72F5A-27A0-405E-8227-2C579B3E8CAD}" type="pres">
      <dgm:prSet presAssocID="{A04D0D7B-938E-434E-AC49-2F7B4CD13A24}" presName="node" presStyleLbl="vennNode1" presStyleIdx="2" presStyleCnt="6" custScaleX="117325" custScaleY="115988" custRadScaleRad="90947" custRadScaleInc="89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C2421-3D2B-419B-80D4-C339CC0C4AF5}" type="pres">
      <dgm:prSet presAssocID="{9111DCD5-DA52-4EA9-B2D0-7C26D493D7BE}" presName="node" presStyleLbl="vennNode1" presStyleIdx="3" presStyleCnt="6" custScaleX="121000" custScaleY="121000" custRadScaleRad="95246" custRadScaleInc="213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6D4AB-06B7-4428-AE94-33A2C17D570A}" type="pres">
      <dgm:prSet presAssocID="{B42A5E36-10D3-44E3-83C3-6132CC41FD58}" presName="node" presStyleLbl="vennNode1" presStyleIdx="4" presStyleCnt="6" custScaleX="122384" custScaleY="121100" custRadScaleRad="92147" custRadScaleInc="12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0CC89-9A86-4C81-9685-73B106779D3C}" type="pres">
      <dgm:prSet presAssocID="{09664574-970D-44A8-B577-01CD8A09D1DC}" presName="node" presStyleLbl="vennNode1" presStyleIdx="5" presStyleCnt="6" custScaleX="124553" custScaleY="116056" custRadScaleRad="98630" custRadScaleInc="199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26BC8C-E890-436E-B1F2-8794CFEF2BA0}" srcId="{59C4D2D1-7CC1-4A0D-9B2A-2F279D5201E8}" destId="{9579F2B4-F9D0-4E55-9449-FC252D8D94CD}" srcOrd="0" destOrd="0" parTransId="{F45FADD1-98CA-4A2E-AAF7-7F6E56DA713B}" sibTransId="{50D7EB80-0879-4AFC-A876-906A2DC98588}"/>
    <dgm:cxn modelId="{D0A8D703-2925-4914-B424-C7FF5F4F263F}" srcId="{3207B799-3431-4D52-98D2-FA2DCA32C12E}" destId="{59C4D2D1-7CC1-4A0D-9B2A-2F279D5201E8}" srcOrd="0" destOrd="0" parTransId="{1620C0A9-E28C-4456-8725-FA5B1F20073D}" sibTransId="{EB728EDA-FB4F-4DBE-B232-4F15BA1C5EE5}"/>
    <dgm:cxn modelId="{5B24B5DE-3C43-46CD-B3F0-2DB0012BD641}" type="presOf" srcId="{09664574-970D-44A8-B577-01CD8A09D1DC}" destId="{8410CC89-9A86-4C81-9685-73B106779D3C}" srcOrd="0" destOrd="0" presId="urn:microsoft.com/office/officeart/2005/8/layout/radial3"/>
    <dgm:cxn modelId="{62A9115A-27C2-4034-9212-C7BBA9416161}" type="presOf" srcId="{59C4D2D1-7CC1-4A0D-9B2A-2F279D5201E8}" destId="{D02C17A9-3010-4C6C-A07C-342CAB4B1578}" srcOrd="0" destOrd="0" presId="urn:microsoft.com/office/officeart/2005/8/layout/radial3"/>
    <dgm:cxn modelId="{7ED8660F-BF62-429C-9A13-C9DA78C477E1}" type="presOf" srcId="{9111DCD5-DA52-4EA9-B2D0-7C26D493D7BE}" destId="{2A3C2421-3D2B-419B-80D4-C339CC0C4AF5}" srcOrd="0" destOrd="0" presId="urn:microsoft.com/office/officeart/2005/8/layout/radial3"/>
    <dgm:cxn modelId="{405C5601-39FF-46EE-B5E8-A3D58B4D6248}" type="presOf" srcId="{A04D0D7B-938E-434E-AC49-2F7B4CD13A24}" destId="{87B72F5A-27A0-405E-8227-2C579B3E8CAD}" srcOrd="0" destOrd="0" presId="urn:microsoft.com/office/officeart/2005/8/layout/radial3"/>
    <dgm:cxn modelId="{742FCBC0-2B98-493B-9125-2079811FBB8A}" srcId="{59C4D2D1-7CC1-4A0D-9B2A-2F279D5201E8}" destId="{09664574-970D-44A8-B577-01CD8A09D1DC}" srcOrd="4" destOrd="0" parTransId="{803EC47B-D379-4426-8CEB-CF178A5EE966}" sibTransId="{E53E181C-5E5D-467B-A5CF-25EADF0B0BD7}"/>
    <dgm:cxn modelId="{11A63BFD-BADC-49E1-A9E5-4809C3DA5123}" srcId="{59C4D2D1-7CC1-4A0D-9B2A-2F279D5201E8}" destId="{9111DCD5-DA52-4EA9-B2D0-7C26D493D7BE}" srcOrd="2" destOrd="0" parTransId="{948A673C-BF0B-4C8D-A7B5-8CC6D6C7496F}" sibTransId="{21C711F5-3E7B-4FCE-9E3F-E2102C8FBD7C}"/>
    <dgm:cxn modelId="{6EC64FF6-16A6-4339-8585-7A2ED21F2BA9}" srcId="{59C4D2D1-7CC1-4A0D-9B2A-2F279D5201E8}" destId="{B42A5E36-10D3-44E3-83C3-6132CC41FD58}" srcOrd="3" destOrd="0" parTransId="{37F61402-5539-4526-A8B7-695DBD6761F5}" sibTransId="{253AF1BF-A433-4ABC-A310-83C20ED6F0AD}"/>
    <dgm:cxn modelId="{E3281204-B8EB-436D-93BB-D84EC686B3F9}" type="presOf" srcId="{B42A5E36-10D3-44E3-83C3-6132CC41FD58}" destId="{25C6D4AB-06B7-4428-AE94-33A2C17D570A}" srcOrd="0" destOrd="0" presId="urn:microsoft.com/office/officeart/2005/8/layout/radial3"/>
    <dgm:cxn modelId="{8CC4BC76-1828-425F-9B1A-15A0217F0D82}" type="presOf" srcId="{9579F2B4-F9D0-4E55-9449-FC252D8D94CD}" destId="{75306A12-3DB9-43AE-B21E-37A73A2BA689}" srcOrd="0" destOrd="0" presId="urn:microsoft.com/office/officeart/2005/8/layout/radial3"/>
    <dgm:cxn modelId="{E13FCD1C-D61C-4034-8B29-D79755BE28F6}" srcId="{59C4D2D1-7CC1-4A0D-9B2A-2F279D5201E8}" destId="{A04D0D7B-938E-434E-AC49-2F7B4CD13A24}" srcOrd="1" destOrd="0" parTransId="{4AC10843-2224-41CB-9CD2-0742A13ADEC4}" sibTransId="{61020DBA-9902-4410-9BBE-4E4A9734718D}"/>
    <dgm:cxn modelId="{5A598056-4119-43AB-ACC2-8F0C7BF5025A}" type="presOf" srcId="{3207B799-3431-4D52-98D2-FA2DCA32C12E}" destId="{F79F46CB-8C49-4CE5-8D2A-8C825B0E5A03}" srcOrd="0" destOrd="0" presId="urn:microsoft.com/office/officeart/2005/8/layout/radial3"/>
    <dgm:cxn modelId="{1152F0ED-00AD-411C-B0C3-10317CE73AC5}" type="presParOf" srcId="{F79F46CB-8C49-4CE5-8D2A-8C825B0E5A03}" destId="{CD21E485-50CE-4B79-8941-D7CB5E65C6E7}" srcOrd="0" destOrd="0" presId="urn:microsoft.com/office/officeart/2005/8/layout/radial3"/>
    <dgm:cxn modelId="{029293F5-F1A4-4EAE-A9C4-3FA9471D9DF0}" type="presParOf" srcId="{CD21E485-50CE-4B79-8941-D7CB5E65C6E7}" destId="{D02C17A9-3010-4C6C-A07C-342CAB4B1578}" srcOrd="0" destOrd="0" presId="urn:microsoft.com/office/officeart/2005/8/layout/radial3"/>
    <dgm:cxn modelId="{4BCDEBDA-48F4-4FE8-8C89-2CD9AE431CCE}" type="presParOf" srcId="{CD21E485-50CE-4B79-8941-D7CB5E65C6E7}" destId="{75306A12-3DB9-43AE-B21E-37A73A2BA689}" srcOrd="1" destOrd="0" presId="urn:microsoft.com/office/officeart/2005/8/layout/radial3"/>
    <dgm:cxn modelId="{49CEF9A6-F0A4-4BAB-86B0-6A320970FF13}" type="presParOf" srcId="{CD21E485-50CE-4B79-8941-D7CB5E65C6E7}" destId="{87B72F5A-27A0-405E-8227-2C579B3E8CAD}" srcOrd="2" destOrd="0" presId="urn:microsoft.com/office/officeart/2005/8/layout/radial3"/>
    <dgm:cxn modelId="{0A5D811D-57AA-4658-B802-4C23FABB2BF2}" type="presParOf" srcId="{CD21E485-50CE-4B79-8941-D7CB5E65C6E7}" destId="{2A3C2421-3D2B-419B-80D4-C339CC0C4AF5}" srcOrd="3" destOrd="0" presId="urn:microsoft.com/office/officeart/2005/8/layout/radial3"/>
    <dgm:cxn modelId="{AF7FE4A4-B35D-402E-B2B4-7445468EFBDF}" type="presParOf" srcId="{CD21E485-50CE-4B79-8941-D7CB5E65C6E7}" destId="{25C6D4AB-06B7-4428-AE94-33A2C17D570A}" srcOrd="4" destOrd="0" presId="urn:microsoft.com/office/officeart/2005/8/layout/radial3"/>
    <dgm:cxn modelId="{58C8F158-991B-4298-9C4D-FED365A805FC}" type="presParOf" srcId="{CD21E485-50CE-4B79-8941-D7CB5E65C6E7}" destId="{8410CC89-9A86-4C81-9685-73B106779D3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096C9-E258-42CC-ACF7-605A7902843E}">
      <dsp:nvSpPr>
        <dsp:cNvPr id="0" name=""/>
        <dsp:cNvSpPr/>
      </dsp:nvSpPr>
      <dsp:spPr>
        <a:xfrm>
          <a:off x="4246814" y="1053401"/>
          <a:ext cx="1319198" cy="3524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4981"/>
              </a:lnTo>
              <a:lnTo>
                <a:pt x="1319198" y="35249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01543-3603-419F-8268-65D65653AEB8}">
      <dsp:nvSpPr>
        <dsp:cNvPr id="0" name=""/>
        <dsp:cNvSpPr/>
      </dsp:nvSpPr>
      <dsp:spPr>
        <a:xfrm>
          <a:off x="2726977" y="1053401"/>
          <a:ext cx="1519836" cy="3857521"/>
        </a:xfrm>
        <a:custGeom>
          <a:avLst/>
          <a:gdLst/>
          <a:ahLst/>
          <a:cxnLst/>
          <a:rect l="0" t="0" r="0" b="0"/>
          <a:pathLst>
            <a:path>
              <a:moveTo>
                <a:pt x="1519836" y="0"/>
              </a:moveTo>
              <a:lnTo>
                <a:pt x="1519836" y="3857521"/>
              </a:lnTo>
              <a:lnTo>
                <a:pt x="0" y="38575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6B1F2-676B-4422-A875-695A70288BF9}">
      <dsp:nvSpPr>
        <dsp:cNvPr id="0" name=""/>
        <dsp:cNvSpPr/>
      </dsp:nvSpPr>
      <dsp:spPr>
        <a:xfrm>
          <a:off x="4246814" y="1053401"/>
          <a:ext cx="1446210" cy="1868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8325"/>
              </a:lnTo>
              <a:lnTo>
                <a:pt x="1446210" y="18683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6264A-5C36-4DFD-82C4-CB4C1C95532D}">
      <dsp:nvSpPr>
        <dsp:cNvPr id="0" name=""/>
        <dsp:cNvSpPr/>
      </dsp:nvSpPr>
      <dsp:spPr>
        <a:xfrm>
          <a:off x="2907446" y="1053401"/>
          <a:ext cx="1339367" cy="2281464"/>
        </a:xfrm>
        <a:custGeom>
          <a:avLst/>
          <a:gdLst/>
          <a:ahLst/>
          <a:cxnLst/>
          <a:rect l="0" t="0" r="0" b="0"/>
          <a:pathLst>
            <a:path>
              <a:moveTo>
                <a:pt x="1339367" y="0"/>
              </a:moveTo>
              <a:lnTo>
                <a:pt x="1339367" y="2281464"/>
              </a:lnTo>
              <a:lnTo>
                <a:pt x="0" y="228146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5BB66-377F-4A53-87B9-D4C8080AAA3D}">
      <dsp:nvSpPr>
        <dsp:cNvPr id="0" name=""/>
        <dsp:cNvSpPr/>
      </dsp:nvSpPr>
      <dsp:spPr>
        <a:xfrm>
          <a:off x="4246814" y="1053401"/>
          <a:ext cx="1436398" cy="607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735"/>
              </a:lnTo>
              <a:lnTo>
                <a:pt x="1436398" y="6077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0FE14-F859-473F-811A-38A060578FE7}">
      <dsp:nvSpPr>
        <dsp:cNvPr id="0" name=""/>
        <dsp:cNvSpPr/>
      </dsp:nvSpPr>
      <dsp:spPr>
        <a:xfrm>
          <a:off x="1937650" y="1053401"/>
          <a:ext cx="2309163" cy="611956"/>
        </a:xfrm>
        <a:custGeom>
          <a:avLst/>
          <a:gdLst/>
          <a:ahLst/>
          <a:cxnLst/>
          <a:rect l="0" t="0" r="0" b="0"/>
          <a:pathLst>
            <a:path>
              <a:moveTo>
                <a:pt x="2309163" y="0"/>
              </a:moveTo>
              <a:lnTo>
                <a:pt x="2309163" y="611956"/>
              </a:lnTo>
              <a:lnTo>
                <a:pt x="0" y="61195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17B48-7F9A-461E-BD7D-19AB0EB78F98}">
      <dsp:nvSpPr>
        <dsp:cNvPr id="0" name=""/>
        <dsp:cNvSpPr/>
      </dsp:nvSpPr>
      <dsp:spPr>
        <a:xfrm>
          <a:off x="2857158" y="-231234"/>
          <a:ext cx="2779310" cy="128463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72E82-C78C-4029-AF2F-C48E77822E2A}">
      <dsp:nvSpPr>
        <dsp:cNvPr id="0" name=""/>
        <dsp:cNvSpPr/>
      </dsp:nvSpPr>
      <dsp:spPr>
        <a:xfrm>
          <a:off x="2857158" y="-231234"/>
          <a:ext cx="2779310" cy="128463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78B67-6E2B-4025-82C1-807FECC3636E}">
      <dsp:nvSpPr>
        <dsp:cNvPr id="0" name=""/>
        <dsp:cNvSpPr/>
      </dsp:nvSpPr>
      <dsp:spPr>
        <a:xfrm>
          <a:off x="1467503" y="0"/>
          <a:ext cx="5558621" cy="8221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Значение изобразительной деятельности</a:t>
          </a:r>
          <a:endParaRPr lang="ru-RU" sz="3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7503" y="0"/>
        <a:ext cx="5558621" cy="822167"/>
      </dsp:txXfrm>
    </dsp:sp>
    <dsp:sp modelId="{8D1E592B-BAB9-4D54-883F-E44D42717614}">
      <dsp:nvSpPr>
        <dsp:cNvPr id="0" name=""/>
        <dsp:cNvSpPr/>
      </dsp:nvSpPr>
      <dsp:spPr>
        <a:xfrm>
          <a:off x="894930" y="1304820"/>
          <a:ext cx="1184909" cy="104677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9E9CD-E421-481E-B0BD-E2BB369F6E2B}">
      <dsp:nvSpPr>
        <dsp:cNvPr id="0" name=""/>
        <dsp:cNvSpPr/>
      </dsp:nvSpPr>
      <dsp:spPr>
        <a:xfrm>
          <a:off x="894930" y="1304820"/>
          <a:ext cx="1184909" cy="104677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13E45-5D9E-4D7E-A6DE-8BB61100E2EE}">
      <dsp:nvSpPr>
        <dsp:cNvPr id="0" name=""/>
        <dsp:cNvSpPr/>
      </dsp:nvSpPr>
      <dsp:spPr>
        <a:xfrm>
          <a:off x="302475" y="1493240"/>
          <a:ext cx="2369818" cy="6699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39374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мелкой моторики рук</a:t>
          </a:r>
          <a:endParaRPr lang="ru-RU" sz="2000" kern="1200" dirty="0">
            <a:solidFill>
              <a:srgbClr val="39374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475" y="1493240"/>
        <a:ext cx="2369818" cy="669938"/>
      </dsp:txXfrm>
    </dsp:sp>
    <dsp:sp modelId="{2D28AD24-1F9A-4C04-ABED-7BA9C6C05AB3}">
      <dsp:nvSpPr>
        <dsp:cNvPr id="0" name=""/>
        <dsp:cNvSpPr/>
      </dsp:nvSpPr>
      <dsp:spPr>
        <a:xfrm>
          <a:off x="5537632" y="1181374"/>
          <a:ext cx="1213167" cy="124885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90556-FF7E-4A78-99A4-AC3D85645689}">
      <dsp:nvSpPr>
        <dsp:cNvPr id="0" name=""/>
        <dsp:cNvSpPr/>
      </dsp:nvSpPr>
      <dsp:spPr>
        <a:xfrm>
          <a:off x="5537632" y="1181374"/>
          <a:ext cx="1213167" cy="124885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87157-E9D2-4AA4-A5E7-8C54359BDA14}">
      <dsp:nvSpPr>
        <dsp:cNvPr id="0" name=""/>
        <dsp:cNvSpPr/>
      </dsp:nvSpPr>
      <dsp:spPr>
        <a:xfrm>
          <a:off x="4931049" y="1406168"/>
          <a:ext cx="2426334" cy="799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39374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координации движений обеих рук</a:t>
          </a:r>
          <a:endParaRPr lang="ru-RU" sz="2000" kern="1200" dirty="0">
            <a:solidFill>
              <a:srgbClr val="39374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1049" y="1406168"/>
        <a:ext cx="2426334" cy="799267"/>
      </dsp:txXfrm>
    </dsp:sp>
    <dsp:sp modelId="{8827FE3B-60A1-491A-A82C-AAAF6C3DA468}">
      <dsp:nvSpPr>
        <dsp:cNvPr id="0" name=""/>
        <dsp:cNvSpPr/>
      </dsp:nvSpPr>
      <dsp:spPr>
        <a:xfrm>
          <a:off x="1602147" y="2935472"/>
          <a:ext cx="1483294" cy="111263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BE2E3-72B9-4E81-A554-62EC085B7F0E}">
      <dsp:nvSpPr>
        <dsp:cNvPr id="0" name=""/>
        <dsp:cNvSpPr/>
      </dsp:nvSpPr>
      <dsp:spPr>
        <a:xfrm>
          <a:off x="1602147" y="2935472"/>
          <a:ext cx="1483294" cy="111263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6B7ED-A589-43C5-8B0D-B513D27BC984}">
      <dsp:nvSpPr>
        <dsp:cNvPr id="0" name=""/>
        <dsp:cNvSpPr/>
      </dsp:nvSpPr>
      <dsp:spPr>
        <a:xfrm>
          <a:off x="860499" y="3135747"/>
          <a:ext cx="2966589" cy="7120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39374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Зрительно-двигательная координация</a:t>
          </a:r>
          <a:endParaRPr lang="ru-RU" sz="2000" kern="1200" dirty="0">
            <a:solidFill>
              <a:srgbClr val="39374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0499" y="3135747"/>
        <a:ext cx="2966589" cy="712087"/>
      </dsp:txXfrm>
    </dsp:sp>
    <dsp:sp modelId="{4BABD305-0A60-4F19-81A5-02B477D76505}">
      <dsp:nvSpPr>
        <dsp:cNvPr id="0" name=""/>
        <dsp:cNvSpPr/>
      </dsp:nvSpPr>
      <dsp:spPr>
        <a:xfrm>
          <a:off x="5529093" y="2675559"/>
          <a:ext cx="1366099" cy="85292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7F1DE-B801-4BCB-86EA-CB8FF9D2F6E5}">
      <dsp:nvSpPr>
        <dsp:cNvPr id="0" name=""/>
        <dsp:cNvSpPr/>
      </dsp:nvSpPr>
      <dsp:spPr>
        <a:xfrm>
          <a:off x="5529093" y="2675559"/>
          <a:ext cx="1366099" cy="85292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DB065-A6EE-46D2-99E0-3B40D6185F9B}">
      <dsp:nvSpPr>
        <dsp:cNvPr id="0" name=""/>
        <dsp:cNvSpPr/>
      </dsp:nvSpPr>
      <dsp:spPr>
        <a:xfrm>
          <a:off x="4846043" y="2829087"/>
          <a:ext cx="2732199" cy="5458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39374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восприятия</a:t>
          </a:r>
          <a:endParaRPr lang="ru-RU" sz="2000" kern="1200" dirty="0">
            <a:solidFill>
              <a:srgbClr val="39374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6043" y="2829087"/>
        <a:ext cx="2732199" cy="545875"/>
      </dsp:txXfrm>
    </dsp:sp>
    <dsp:sp modelId="{629A7CE7-ECEE-4005-B10B-BAFD22A4EBF2}">
      <dsp:nvSpPr>
        <dsp:cNvPr id="0" name=""/>
        <dsp:cNvSpPr/>
      </dsp:nvSpPr>
      <dsp:spPr>
        <a:xfrm>
          <a:off x="1247311" y="4265455"/>
          <a:ext cx="1681439" cy="152971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1CA85-0394-4EEA-863D-0541E3762753}">
      <dsp:nvSpPr>
        <dsp:cNvPr id="0" name=""/>
        <dsp:cNvSpPr/>
      </dsp:nvSpPr>
      <dsp:spPr>
        <a:xfrm>
          <a:off x="1247311" y="4265455"/>
          <a:ext cx="1681439" cy="152971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63107-99E7-4811-B918-A4D161C603AD}">
      <dsp:nvSpPr>
        <dsp:cNvPr id="0" name=""/>
        <dsp:cNvSpPr/>
      </dsp:nvSpPr>
      <dsp:spPr>
        <a:xfrm>
          <a:off x="406591" y="4540803"/>
          <a:ext cx="3362878" cy="9790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39374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и обогащение представлений об окружающем мире</a:t>
          </a:r>
          <a:endParaRPr lang="ru-RU" sz="2000" kern="1200" dirty="0">
            <a:solidFill>
              <a:srgbClr val="39374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591" y="4540803"/>
        <a:ext cx="3362878" cy="979014"/>
      </dsp:txXfrm>
    </dsp:sp>
    <dsp:sp modelId="{6DE9E796-5EE8-4E4F-A151-89D29DAD3530}">
      <dsp:nvSpPr>
        <dsp:cNvPr id="0" name=""/>
        <dsp:cNvSpPr/>
      </dsp:nvSpPr>
      <dsp:spPr>
        <a:xfrm>
          <a:off x="5416559" y="4315955"/>
          <a:ext cx="1245437" cy="88049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274DE-1420-4596-9E2B-8DD26E0F8C27}">
      <dsp:nvSpPr>
        <dsp:cNvPr id="0" name=""/>
        <dsp:cNvSpPr/>
      </dsp:nvSpPr>
      <dsp:spPr>
        <a:xfrm>
          <a:off x="5416559" y="4315955"/>
          <a:ext cx="1245437" cy="88049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4EB65-2745-4027-B5B9-CC675A8B8D1C}">
      <dsp:nvSpPr>
        <dsp:cNvPr id="0" name=""/>
        <dsp:cNvSpPr/>
      </dsp:nvSpPr>
      <dsp:spPr>
        <a:xfrm>
          <a:off x="4793840" y="4474443"/>
          <a:ext cx="2490875" cy="5635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39374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сенсомоторной сферы</a:t>
          </a:r>
          <a:endParaRPr lang="ru-RU" sz="2000" kern="1200" dirty="0">
            <a:solidFill>
              <a:srgbClr val="39374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3840" y="4474443"/>
        <a:ext cx="2490875" cy="563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C17A9-3010-4C6C-A07C-342CAB4B1578}">
      <dsp:nvSpPr>
        <dsp:cNvPr id="0" name=""/>
        <dsp:cNvSpPr/>
      </dsp:nvSpPr>
      <dsp:spPr>
        <a:xfrm>
          <a:off x="3285243" y="1671511"/>
          <a:ext cx="2657748" cy="265774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Комплексный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урок</a:t>
          </a:r>
          <a:endParaRPr lang="ru-RU" sz="2400" b="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74461" y="2060729"/>
        <a:ext cx="1879312" cy="1879312"/>
      </dsp:txXfrm>
    </dsp:sp>
    <dsp:sp modelId="{75306A12-3DB9-43AE-B21E-37A73A2BA689}">
      <dsp:nvSpPr>
        <dsp:cNvPr id="0" name=""/>
        <dsp:cNvSpPr/>
      </dsp:nvSpPr>
      <dsp:spPr>
        <a:xfrm>
          <a:off x="3870265" y="254411"/>
          <a:ext cx="1945595" cy="1945595"/>
        </a:xfrm>
        <a:prstGeom prst="ellipse">
          <a:avLst/>
        </a:prstGeom>
        <a:solidFill>
          <a:schemeClr val="accent4">
            <a:alpha val="50000"/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Лепка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Аппликация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5191" y="539337"/>
        <a:ext cx="1375743" cy="1375743"/>
      </dsp:txXfrm>
    </dsp:sp>
    <dsp:sp modelId="{87B72F5A-27A0-405E-8227-2C579B3E8CAD}">
      <dsp:nvSpPr>
        <dsp:cNvPr id="0" name=""/>
        <dsp:cNvSpPr/>
      </dsp:nvSpPr>
      <dsp:spPr>
        <a:xfrm>
          <a:off x="4978641" y="3444270"/>
          <a:ext cx="1886504" cy="1865006"/>
        </a:xfrm>
        <a:prstGeom prst="ellipse">
          <a:avLst/>
        </a:prstGeom>
        <a:solidFill>
          <a:schemeClr val="accent4">
            <a:alpha val="50000"/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Игра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Рисование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4913" y="3717394"/>
        <a:ext cx="1333960" cy="1318758"/>
      </dsp:txXfrm>
    </dsp:sp>
    <dsp:sp modelId="{2A3C2421-3D2B-419B-80D4-C339CC0C4AF5}">
      <dsp:nvSpPr>
        <dsp:cNvPr id="0" name=""/>
        <dsp:cNvSpPr/>
      </dsp:nvSpPr>
      <dsp:spPr>
        <a:xfrm>
          <a:off x="1875909" y="1098052"/>
          <a:ext cx="1945595" cy="1945595"/>
        </a:xfrm>
        <a:prstGeom prst="ellipse">
          <a:avLst/>
        </a:prstGeom>
        <a:solidFill>
          <a:schemeClr val="accent4">
            <a:alpha val="50000"/>
            <a:hueOff val="6237416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Рисование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Аппликация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0835" y="1382978"/>
        <a:ext cx="1375743" cy="1375743"/>
      </dsp:txXfrm>
    </dsp:sp>
    <dsp:sp modelId="{25C6D4AB-06B7-4428-AE94-33A2C17D570A}">
      <dsp:nvSpPr>
        <dsp:cNvPr id="0" name=""/>
        <dsp:cNvSpPr/>
      </dsp:nvSpPr>
      <dsp:spPr>
        <a:xfrm>
          <a:off x="2269877" y="3387152"/>
          <a:ext cx="1967849" cy="1947203"/>
        </a:xfrm>
        <a:prstGeom prst="ellipse">
          <a:avLst/>
        </a:prstGeom>
        <a:solidFill>
          <a:schemeClr val="accent4">
            <a:alpha val="50000"/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Рисование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Лепка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8062" y="3672313"/>
        <a:ext cx="1391479" cy="1376881"/>
      </dsp:txXfrm>
    </dsp:sp>
    <dsp:sp modelId="{8410CC89-9A86-4C81-9685-73B106779D3C}">
      <dsp:nvSpPr>
        <dsp:cNvPr id="0" name=""/>
        <dsp:cNvSpPr/>
      </dsp:nvSpPr>
      <dsp:spPr>
        <a:xfrm>
          <a:off x="5567817" y="1402023"/>
          <a:ext cx="2002725" cy="1866099"/>
        </a:xfrm>
        <a:prstGeom prst="ellipse">
          <a:avLst/>
        </a:prstGeom>
        <a:solidFill>
          <a:schemeClr val="accent4">
            <a:alpha val="50000"/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Аппликация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Рисование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Игра</a:t>
          </a:r>
          <a:endParaRPr lang="ru-RU" sz="18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1109" y="1675307"/>
        <a:ext cx="1416141" cy="1319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2.jpeg"/><Relationship Id="rId5" Type="http://schemas.openxmlformats.org/officeDocument/2006/relationships/image" Target="../media/image28.jpeg"/><Relationship Id="rId10" Type="http://schemas.microsoft.com/office/2007/relationships/hdphoto" Target="../media/hdphoto7.wdp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12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2.xml"/><Relationship Id="rId15" Type="http://schemas.microsoft.com/office/2007/relationships/hdphoto" Target="../media/hdphoto5.wdp"/><Relationship Id="rId10" Type="http://schemas.microsoft.com/office/2007/relationships/hdphoto" Target="../media/hdphoto4.wdp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51442"/>
            <a:ext cx="7534275" cy="2282379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3937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проведения уроков изобразительной </a:t>
            </a:r>
            <a:r>
              <a:rPr lang="ru-RU" sz="3600" dirty="0" smtClean="0">
                <a:solidFill>
                  <a:srgbClr val="3937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br>
              <a:rPr lang="ru-RU" sz="3600" dirty="0" smtClean="0">
                <a:solidFill>
                  <a:srgbClr val="3937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3937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3937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обучающимися с умеренной </a:t>
            </a:r>
            <a:r>
              <a:rPr lang="ru-RU" sz="3600" dirty="0" smtClean="0">
                <a:solidFill>
                  <a:srgbClr val="3937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3937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3937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>
                <a:solidFill>
                  <a:srgbClr val="3937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тяжелой умственной </a:t>
            </a:r>
            <a:r>
              <a:rPr lang="ru-RU" sz="3600" dirty="0" smtClean="0">
                <a:solidFill>
                  <a:srgbClr val="3937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отсталостью, ТМНР</a:t>
            </a:r>
            <a:r>
              <a:rPr lang="ru-RU" sz="3600" dirty="0">
                <a:solidFill>
                  <a:srgbClr val="3937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3600" dirty="0">
              <a:solidFill>
                <a:srgbClr val="3937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1909" y="4306490"/>
            <a:ext cx="5112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Выступающий учитель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Дарья Юрьевна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6036" y="362457"/>
            <a:ext cx="3995858" cy="30582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06" y="3535617"/>
            <a:ext cx="4112944" cy="30234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76036" y="3535618"/>
            <a:ext cx="4008833" cy="3023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03661" y="5026559"/>
            <a:ext cx="1882631" cy="1411973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307700" y="2099945"/>
            <a:ext cx="1455180" cy="1320795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screen"/>
          <a:srcRect/>
          <a:stretch/>
        </p:blipFill>
        <p:spPr>
          <a:xfrm>
            <a:off x="543675" y="362457"/>
            <a:ext cx="4041375" cy="3058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85836" y="2118983"/>
            <a:ext cx="1596919" cy="131765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https://sun9-39.userapi.com/impg/ISc03Rbn7u_zYS9t7viEE4Y4nyRq0cFSXIrXBg/9MWJQB0tykY.jpg?size=607x1080&amp;quality=95&amp;sign=571157140bea434a3d9f6c01f8ed9e48&amp;type=album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408765" y="5272974"/>
            <a:ext cx="1526230" cy="1400887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8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227" y="3329408"/>
            <a:ext cx="4641201" cy="34848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4" y="116118"/>
            <a:ext cx="4383371" cy="32875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838" y="163356"/>
            <a:ext cx="4131980" cy="30546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81" y="3517452"/>
            <a:ext cx="4288143" cy="32415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9540" y="1579579"/>
            <a:ext cx="4640288" cy="349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95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189625" y="244205"/>
            <a:ext cx="1683983" cy="21586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75162" y="261821"/>
            <a:ext cx="1312962" cy="2336077"/>
          </a:xfrm>
          <a:prstGeom prst="rect">
            <a:avLst/>
          </a:prstGeom>
        </p:spPr>
      </p:pic>
      <p:pic>
        <p:nvPicPr>
          <p:cNvPr id="1026" name="Picture 2" descr="https://sun9-2.userapi.com/impg/yBLogGXHfMiuXPegbTvJLyeSE_WWzti95BS2jg/kyLlWvmIkj4.jpg?size=607x1080&amp;quality=95&amp;sign=193d401abf660d8a6f70d47dc4cd8dd2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717" y="2482539"/>
            <a:ext cx="1312961" cy="23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33.userapi.com/impg/a5_R-LwUjAByiSsMZgmaDtlBJat9qIBty4Hayg/QTNLWBQykVY.jpg?size=607x1080&amp;quality=95&amp;sign=7349c7867533cfd3564dc760be6abd25&amp;type=album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56869" y="2492341"/>
            <a:ext cx="1671293" cy="238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586903" y="3650578"/>
            <a:ext cx="2550489" cy="311598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6785158" y="270645"/>
            <a:ext cx="2286020" cy="3333552"/>
            <a:chOff x="6079583" y="1394242"/>
            <a:chExt cx="2452849" cy="3546248"/>
          </a:xfrm>
        </p:grpSpPr>
        <p:pic>
          <p:nvPicPr>
            <p:cNvPr id="13" name="Picture 2" descr="https://sun9-6.userapi.com/impg/2AcWCKK1AjAThVsmJubRaYjcnfYrcRpZFgH8Yw/EDz3iH30Phc.jpg?size=1280x960&amp;quality=95&amp;sign=f2816eaddcfd812956bcacb4b695ae1f&amp;type=album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9583" y="1394242"/>
              <a:ext cx="2435767" cy="182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s://sun9-75.userapi.com/impg/_H2c4wR9AtKpzxLv20XDXd7TzalKowAi2606lQ/O0urt3_jcAQ.jpg?size=1280x960&amp;quality=95&amp;sign=24c511770c8d964b47143ce00449d25e&amp;type=album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046" y="3101200"/>
              <a:ext cx="2452386" cy="1839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640218" y="4045333"/>
            <a:ext cx="2795718" cy="262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4414" y="4546307"/>
            <a:ext cx="2732001" cy="1990624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266308" y="261821"/>
            <a:ext cx="3550728" cy="2002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13820" y="2252704"/>
            <a:ext cx="1883062" cy="1699162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295692" y="2170570"/>
            <a:ext cx="1772773" cy="1789818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414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6219" y="103869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усвоения знаний по учебному предмету «Изобразительная деятельность»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и 4 классах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4279689849"/>
              </p:ext>
            </p:extLst>
          </p:nvPr>
        </p:nvGraphicFramePr>
        <p:xfrm>
          <a:off x="786219" y="1429432"/>
          <a:ext cx="7886700" cy="497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743199" y="5046254"/>
            <a:ext cx="4285433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усвоения знаний в процентном соотношении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0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низкий уровень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20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уровень  ниже среднего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40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59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средний уровень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60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79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уровень выше среднего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80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высокий уровень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8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19547" y="2422525"/>
            <a:ext cx="7834745" cy="12558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6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321" y="538762"/>
            <a:ext cx="7886700" cy="666839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планы ГОУ ЯО «Рыбинская школа-интернат №1» в соответствии с ФГОС образования обучающихся с умственной отсталостью (интеллектуальные нарушения) 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варианту 1 и варианту 2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140" y="1819555"/>
            <a:ext cx="4661209" cy="3588467"/>
            <a:chOff x="2140" y="1819555"/>
            <a:chExt cx="4661209" cy="358846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0" y="1819555"/>
              <a:ext cx="4661209" cy="358846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152362" y="5003074"/>
              <a:ext cx="4360763" cy="33963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513126" y="1688927"/>
            <a:ext cx="4586776" cy="3588467"/>
            <a:chOff x="4513126" y="1688927"/>
            <a:chExt cx="4586776" cy="358846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3126" y="1688927"/>
              <a:ext cx="4501895" cy="3588467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6217" y="4531908"/>
              <a:ext cx="3443685" cy="353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130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24783743"/>
              </p:ext>
            </p:extLst>
          </p:nvPr>
        </p:nvGraphicFramePr>
        <p:xfrm>
          <a:off x="680901" y="496388"/>
          <a:ext cx="7886700" cy="596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082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721" y="36512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обучающимися с умеренной и умственной отсталостью, ТМНР навыков изобразительной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на начало 1 класса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715387435"/>
              </p:ext>
            </p:extLst>
          </p:nvPr>
        </p:nvGraphicFramePr>
        <p:xfrm>
          <a:off x="596537" y="1789611"/>
          <a:ext cx="8140884" cy="461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791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800" y="404315"/>
            <a:ext cx="7886700" cy="88890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детей с тяжелой и умеренной умственной отсталостью, ТМНР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(первый год обучения,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5052" y="2106733"/>
            <a:ext cx="5116512" cy="383738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A39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76504" y="2425825"/>
            <a:ext cx="4139500" cy="3199198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360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979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форма обучения – </a:t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урок.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1479153106"/>
              </p:ext>
            </p:extLst>
          </p:nvPr>
        </p:nvGraphicFramePr>
        <p:xfrm>
          <a:off x="-300446" y="1071155"/>
          <a:ext cx="9170125" cy="559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https://sun9-62.userapi.com/impg/JuqhYD4Ut1MVr40np30CR1MuzxvmjKHulGTPig/olqlvLFpIJk.jpg?size=607x1080&amp;quality=95&amp;sign=8586d3ea0974f248ca46ff3ff6691d8c&amp;type=alb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14897" y="707836"/>
            <a:ext cx="1196016" cy="150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46.userapi.com/impg/w9wnw9ZHpPSrTxJlPmwQFeM-_EHcICj82oe4iA/OtW4ySx3Tcw.jpg?size=775x1080&amp;quality=95&amp;sign=aa6da6c6b7d1735a88d06964aeb260c0&amp;type=album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56227" y="5212086"/>
            <a:ext cx="1056301" cy="144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035410" y="4001358"/>
            <a:ext cx="1954855" cy="12639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2349" y="2671704"/>
            <a:ext cx="1663999" cy="12490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8140" y="1481890"/>
            <a:ext cx="1954855" cy="1099606"/>
          </a:xfrm>
          <a:prstGeom prst="rect">
            <a:avLst/>
          </a:prstGeom>
        </p:spPr>
      </p:pic>
      <p:pic>
        <p:nvPicPr>
          <p:cNvPr id="10" name="Picture 2" descr="https://sun9-52.userapi.com/impg/S5aExvLFh-j62YRbVB486XvKnjmwHggWDCwS7w/cHAgQuVcg0U.jpg?size=1280x720&amp;quality=95&amp;sign=af647e92e01f6d95223cfeadf268b0d2&amp;type=album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6200000">
            <a:off x="-12002" y="1691801"/>
            <a:ext cx="1859313" cy="139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31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976" y="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3937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800" dirty="0">
                <a:solidFill>
                  <a:srgbClr val="3937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solidFill>
                  <a:srgbClr val="3937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применяемые в работе с детьми с умеренной и тяжелой умственной отсталостью, ТМНР:</a:t>
            </a:r>
            <a:endParaRPr lang="ru-RU" sz="2800" dirty="0">
              <a:solidFill>
                <a:srgbClr val="3937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44594" y="1157333"/>
            <a:ext cx="8456829" cy="5622289"/>
            <a:chOff x="440536" y="1174778"/>
            <a:chExt cx="8456829" cy="5622289"/>
          </a:xfrm>
        </p:grpSpPr>
        <p:sp>
          <p:nvSpPr>
            <p:cNvPr id="8" name="Полилиния 7"/>
            <p:cNvSpPr/>
            <p:nvPr/>
          </p:nvSpPr>
          <p:spPr>
            <a:xfrm>
              <a:off x="5273488" y="3073105"/>
              <a:ext cx="2117123" cy="1944325"/>
            </a:xfrm>
            <a:custGeom>
              <a:avLst/>
              <a:gdLst>
                <a:gd name="connsiteX0" fmla="*/ 0 w 785244"/>
                <a:gd name="connsiteY0" fmla="*/ 568802 h 1137604"/>
                <a:gd name="connsiteX1" fmla="*/ 196311 w 785244"/>
                <a:gd name="connsiteY1" fmla="*/ 0 h 1137604"/>
                <a:gd name="connsiteX2" fmla="*/ 588933 w 785244"/>
                <a:gd name="connsiteY2" fmla="*/ 0 h 1137604"/>
                <a:gd name="connsiteX3" fmla="*/ 785244 w 785244"/>
                <a:gd name="connsiteY3" fmla="*/ 568802 h 1137604"/>
                <a:gd name="connsiteX4" fmla="*/ 588933 w 785244"/>
                <a:gd name="connsiteY4" fmla="*/ 1137604 h 1137604"/>
                <a:gd name="connsiteX5" fmla="*/ 196311 w 785244"/>
                <a:gd name="connsiteY5" fmla="*/ 1137604 h 1137604"/>
                <a:gd name="connsiteX6" fmla="*/ 0 w 785244"/>
                <a:gd name="connsiteY6" fmla="*/ 568802 h 113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5244" h="1137604">
                  <a:moveTo>
                    <a:pt x="392622" y="1"/>
                  </a:moveTo>
                  <a:lnTo>
                    <a:pt x="785244" y="284401"/>
                  </a:lnTo>
                  <a:lnTo>
                    <a:pt x="785244" y="853203"/>
                  </a:lnTo>
                  <a:lnTo>
                    <a:pt x="392622" y="1137603"/>
                  </a:lnTo>
                  <a:lnTo>
                    <a:pt x="0" y="853203"/>
                  </a:lnTo>
                  <a:lnTo>
                    <a:pt x="0" y="284401"/>
                  </a:lnTo>
                  <a:lnTo>
                    <a:pt x="392622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8181" tIns="199454" rIns="258181" bIns="199454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ru-RU" sz="18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действия по подражанию</a:t>
              </a:r>
              <a:endParaRPr lang="ru-RU" sz="1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86310" y="1426257"/>
              <a:ext cx="372261" cy="2001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1291460" y="1174778"/>
              <a:ext cx="2246562" cy="2200519"/>
            </a:xfrm>
            <a:custGeom>
              <a:avLst/>
              <a:gdLst>
                <a:gd name="connsiteX0" fmla="*/ 0 w 1354794"/>
                <a:gd name="connsiteY0" fmla="*/ 1064508 h 2129015"/>
                <a:gd name="connsiteX1" fmla="*/ 338699 w 1354794"/>
                <a:gd name="connsiteY1" fmla="*/ 0 h 2129015"/>
                <a:gd name="connsiteX2" fmla="*/ 1016096 w 1354794"/>
                <a:gd name="connsiteY2" fmla="*/ 0 h 2129015"/>
                <a:gd name="connsiteX3" fmla="*/ 1354794 w 1354794"/>
                <a:gd name="connsiteY3" fmla="*/ 1064508 h 2129015"/>
                <a:gd name="connsiteX4" fmla="*/ 1016096 w 1354794"/>
                <a:gd name="connsiteY4" fmla="*/ 2129015 h 2129015"/>
                <a:gd name="connsiteX5" fmla="*/ 338699 w 1354794"/>
                <a:gd name="connsiteY5" fmla="*/ 2129015 h 2129015"/>
                <a:gd name="connsiteX6" fmla="*/ 0 w 1354794"/>
                <a:gd name="connsiteY6" fmla="*/ 1064508 h 212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794" h="2129015">
                  <a:moveTo>
                    <a:pt x="677397" y="1"/>
                  </a:moveTo>
                  <a:lnTo>
                    <a:pt x="1354794" y="532255"/>
                  </a:lnTo>
                  <a:lnTo>
                    <a:pt x="1354794" y="1596762"/>
                  </a:lnTo>
                  <a:lnTo>
                    <a:pt x="677397" y="2129014"/>
                  </a:lnTo>
                  <a:lnTo>
                    <a:pt x="0" y="1596762"/>
                  </a:lnTo>
                  <a:lnTo>
                    <a:pt x="0" y="532255"/>
                  </a:lnTo>
                  <a:lnTo>
                    <a:pt x="677397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837" tIns="225799" rIns="354836" bIns="22580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ru-RU" sz="1800" kern="1200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совместные действия ребенка и взрослого</a:t>
              </a:r>
              <a:endParaRPr lang="ru-RU" sz="1800" kern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875008" y="1264658"/>
              <a:ext cx="2257545" cy="2096583"/>
            </a:xfrm>
            <a:custGeom>
              <a:avLst/>
              <a:gdLst>
                <a:gd name="connsiteX0" fmla="*/ 0 w 902326"/>
                <a:gd name="connsiteY0" fmla="*/ 739256 h 1478512"/>
                <a:gd name="connsiteX1" fmla="*/ 225582 w 902326"/>
                <a:gd name="connsiteY1" fmla="*/ 0 h 1478512"/>
                <a:gd name="connsiteX2" fmla="*/ 676745 w 902326"/>
                <a:gd name="connsiteY2" fmla="*/ 0 h 1478512"/>
                <a:gd name="connsiteX3" fmla="*/ 902326 w 902326"/>
                <a:gd name="connsiteY3" fmla="*/ 739256 h 1478512"/>
                <a:gd name="connsiteX4" fmla="*/ 676745 w 902326"/>
                <a:gd name="connsiteY4" fmla="*/ 1478512 h 1478512"/>
                <a:gd name="connsiteX5" fmla="*/ 225582 w 902326"/>
                <a:gd name="connsiteY5" fmla="*/ 1478512 h 1478512"/>
                <a:gd name="connsiteX6" fmla="*/ 0 w 902326"/>
                <a:gd name="connsiteY6" fmla="*/ 739256 h 147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326" h="1478512">
                  <a:moveTo>
                    <a:pt x="451163" y="1"/>
                  </a:moveTo>
                  <a:lnTo>
                    <a:pt x="902326" y="369629"/>
                  </a:lnTo>
                  <a:lnTo>
                    <a:pt x="902326" y="1108884"/>
                  </a:lnTo>
                  <a:lnTo>
                    <a:pt x="451163" y="1478511"/>
                  </a:lnTo>
                  <a:lnTo>
                    <a:pt x="0" y="1108884"/>
                  </a:lnTo>
                  <a:lnTo>
                    <a:pt x="0" y="369629"/>
                  </a:lnTo>
                  <a:lnTo>
                    <a:pt x="451163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4999" tIns="218968" rIns="314999" bIns="218968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ru-RU" sz="1800" kern="12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действия с контурными изображениями</a:t>
              </a:r>
              <a:endParaRPr lang="ru-RU" sz="1800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660347" y="3106392"/>
              <a:ext cx="360252" cy="2001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6362955" y="1278121"/>
              <a:ext cx="2534410" cy="2092383"/>
            </a:xfrm>
            <a:custGeom>
              <a:avLst/>
              <a:gdLst>
                <a:gd name="connsiteX0" fmla="*/ 0 w 932831"/>
                <a:gd name="connsiteY0" fmla="*/ 993704 h 1987407"/>
                <a:gd name="connsiteX1" fmla="*/ 233208 w 932831"/>
                <a:gd name="connsiteY1" fmla="*/ 0 h 1987407"/>
                <a:gd name="connsiteX2" fmla="*/ 699623 w 932831"/>
                <a:gd name="connsiteY2" fmla="*/ 0 h 1987407"/>
                <a:gd name="connsiteX3" fmla="*/ 932831 w 932831"/>
                <a:gd name="connsiteY3" fmla="*/ 993704 h 1987407"/>
                <a:gd name="connsiteX4" fmla="*/ 699623 w 932831"/>
                <a:gd name="connsiteY4" fmla="*/ 1987407 h 1987407"/>
                <a:gd name="connsiteX5" fmla="*/ 233208 w 932831"/>
                <a:gd name="connsiteY5" fmla="*/ 1987407 h 1987407"/>
                <a:gd name="connsiteX6" fmla="*/ 0 w 932831"/>
                <a:gd name="connsiteY6" fmla="*/ 993704 h 198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2831" h="1987407">
                  <a:moveTo>
                    <a:pt x="466415" y="0"/>
                  </a:moveTo>
                  <a:lnTo>
                    <a:pt x="932831" y="496852"/>
                  </a:lnTo>
                  <a:lnTo>
                    <a:pt x="932831" y="1490555"/>
                  </a:lnTo>
                  <a:lnTo>
                    <a:pt x="466415" y="1987407"/>
                  </a:lnTo>
                  <a:lnTo>
                    <a:pt x="0" y="1490555"/>
                  </a:lnTo>
                  <a:lnTo>
                    <a:pt x="0" y="496852"/>
                  </a:lnTo>
                  <a:lnTo>
                    <a:pt x="466415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1235" tIns="155472" rIns="331234" bIns="155472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ru-RU" sz="1800" kern="12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предварительное рассматривание</a:t>
              </a:r>
              <a:endParaRPr lang="ru-RU" sz="1800" kern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380305" y="4633372"/>
              <a:ext cx="2341142" cy="2163695"/>
            </a:xfrm>
            <a:custGeom>
              <a:avLst/>
              <a:gdLst>
                <a:gd name="connsiteX0" fmla="*/ 0 w 741597"/>
                <a:gd name="connsiteY0" fmla="*/ 519212 h 1038424"/>
                <a:gd name="connsiteX1" fmla="*/ 185399 w 741597"/>
                <a:gd name="connsiteY1" fmla="*/ 0 h 1038424"/>
                <a:gd name="connsiteX2" fmla="*/ 556198 w 741597"/>
                <a:gd name="connsiteY2" fmla="*/ 0 h 1038424"/>
                <a:gd name="connsiteX3" fmla="*/ 741597 w 741597"/>
                <a:gd name="connsiteY3" fmla="*/ 519212 h 1038424"/>
                <a:gd name="connsiteX4" fmla="*/ 556198 w 741597"/>
                <a:gd name="connsiteY4" fmla="*/ 1038424 h 1038424"/>
                <a:gd name="connsiteX5" fmla="*/ 185399 w 741597"/>
                <a:gd name="connsiteY5" fmla="*/ 1038424 h 1038424"/>
                <a:gd name="connsiteX6" fmla="*/ 0 w 741597"/>
                <a:gd name="connsiteY6" fmla="*/ 519212 h 1038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1597" h="1038424">
                  <a:moveTo>
                    <a:pt x="370799" y="1"/>
                  </a:moveTo>
                  <a:lnTo>
                    <a:pt x="741597" y="259606"/>
                  </a:lnTo>
                  <a:lnTo>
                    <a:pt x="741597" y="778818"/>
                  </a:lnTo>
                  <a:lnTo>
                    <a:pt x="370799" y="1038423"/>
                  </a:lnTo>
                  <a:lnTo>
                    <a:pt x="0" y="778818"/>
                  </a:lnTo>
                  <a:lnTo>
                    <a:pt x="0" y="259606"/>
                  </a:lnTo>
                  <a:lnTo>
                    <a:pt x="370799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652" tIns="192181" rIns="241651" bIns="192179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ru-RU" sz="1800" kern="1200" dirty="0" smtClean="0">
                  <a:solidFill>
                    <a:srgbClr val="38364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использование на других уроках</a:t>
              </a:r>
              <a:endParaRPr lang="ru-RU" sz="1800" kern="1200" dirty="0">
                <a:solidFill>
                  <a:srgbClr val="38364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147142" y="3306413"/>
              <a:ext cx="372261" cy="2001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4186453" y="4802949"/>
              <a:ext cx="1946100" cy="1896906"/>
            </a:xfrm>
            <a:custGeom>
              <a:avLst/>
              <a:gdLst>
                <a:gd name="connsiteX0" fmla="*/ 0 w 1441048"/>
                <a:gd name="connsiteY0" fmla="*/ 874408 h 1748816"/>
                <a:gd name="connsiteX1" fmla="*/ 360262 w 1441048"/>
                <a:gd name="connsiteY1" fmla="*/ 0 h 1748816"/>
                <a:gd name="connsiteX2" fmla="*/ 1080786 w 1441048"/>
                <a:gd name="connsiteY2" fmla="*/ 0 h 1748816"/>
                <a:gd name="connsiteX3" fmla="*/ 1441048 w 1441048"/>
                <a:gd name="connsiteY3" fmla="*/ 874408 h 1748816"/>
                <a:gd name="connsiteX4" fmla="*/ 1080786 w 1441048"/>
                <a:gd name="connsiteY4" fmla="*/ 1748816 h 1748816"/>
                <a:gd name="connsiteX5" fmla="*/ 360262 w 1441048"/>
                <a:gd name="connsiteY5" fmla="*/ 1748816 h 1748816"/>
                <a:gd name="connsiteX6" fmla="*/ 0 w 1441048"/>
                <a:gd name="connsiteY6" fmla="*/ 874408 h 1748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1048" h="1748816">
                  <a:moveTo>
                    <a:pt x="720524" y="0"/>
                  </a:moveTo>
                  <a:lnTo>
                    <a:pt x="1441048" y="437204"/>
                  </a:lnTo>
                  <a:lnTo>
                    <a:pt x="1441048" y="1311612"/>
                  </a:lnTo>
                  <a:lnTo>
                    <a:pt x="720524" y="1748816"/>
                  </a:lnTo>
                  <a:lnTo>
                    <a:pt x="0" y="1311612"/>
                  </a:lnTo>
                  <a:lnTo>
                    <a:pt x="0" y="437204"/>
                  </a:lnTo>
                  <a:lnTo>
                    <a:pt x="720524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49" tIns="308755" rIns="360049" bIns="308755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ru-RU" sz="1800" kern="1200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действия по образцу</a:t>
              </a:r>
              <a:endParaRPr lang="ru-RU" sz="1800" kern="1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401619" y="4347300"/>
              <a:ext cx="360252" cy="2001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1856077" y="4802949"/>
              <a:ext cx="1965048" cy="1859930"/>
            </a:xfrm>
            <a:custGeom>
              <a:avLst/>
              <a:gdLst>
                <a:gd name="connsiteX0" fmla="*/ 0 w 333567"/>
                <a:gd name="connsiteY0" fmla="*/ 145102 h 290203"/>
                <a:gd name="connsiteX1" fmla="*/ 72551 w 333567"/>
                <a:gd name="connsiteY1" fmla="*/ 0 h 290203"/>
                <a:gd name="connsiteX2" fmla="*/ 261016 w 333567"/>
                <a:gd name="connsiteY2" fmla="*/ 0 h 290203"/>
                <a:gd name="connsiteX3" fmla="*/ 333567 w 333567"/>
                <a:gd name="connsiteY3" fmla="*/ 145102 h 290203"/>
                <a:gd name="connsiteX4" fmla="*/ 261016 w 333567"/>
                <a:gd name="connsiteY4" fmla="*/ 290203 h 290203"/>
                <a:gd name="connsiteX5" fmla="*/ 72551 w 333567"/>
                <a:gd name="connsiteY5" fmla="*/ 290203 h 290203"/>
                <a:gd name="connsiteX6" fmla="*/ 0 w 333567"/>
                <a:gd name="connsiteY6" fmla="*/ 145102 h 29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567" h="290203">
                  <a:moveTo>
                    <a:pt x="166783" y="0"/>
                  </a:moveTo>
                  <a:lnTo>
                    <a:pt x="333567" y="63119"/>
                  </a:lnTo>
                  <a:lnTo>
                    <a:pt x="333567" y="227084"/>
                  </a:lnTo>
                  <a:lnTo>
                    <a:pt x="166783" y="290203"/>
                  </a:lnTo>
                  <a:lnTo>
                    <a:pt x="0" y="227084"/>
                  </a:lnTo>
                  <a:lnTo>
                    <a:pt x="0" y="63119"/>
                  </a:lnTo>
                  <a:lnTo>
                    <a:pt x="16678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223" tIns="51981" rIns="45223" bIns="51981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ru-RU" sz="1800" kern="12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выполнение изображений по натуре </a:t>
              </a:r>
              <a:endParaRPr lang="ru-RU" sz="1800" kern="1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2938250" y="3036986"/>
              <a:ext cx="2112129" cy="2019444"/>
            </a:xfrm>
            <a:custGeom>
              <a:avLst/>
              <a:gdLst>
                <a:gd name="connsiteX0" fmla="*/ 0 w 807400"/>
                <a:gd name="connsiteY0" fmla="*/ 819560 h 1639119"/>
                <a:gd name="connsiteX1" fmla="*/ 201850 w 807400"/>
                <a:gd name="connsiteY1" fmla="*/ 0 h 1639119"/>
                <a:gd name="connsiteX2" fmla="*/ 605550 w 807400"/>
                <a:gd name="connsiteY2" fmla="*/ 0 h 1639119"/>
                <a:gd name="connsiteX3" fmla="*/ 807400 w 807400"/>
                <a:gd name="connsiteY3" fmla="*/ 819560 h 1639119"/>
                <a:gd name="connsiteX4" fmla="*/ 605550 w 807400"/>
                <a:gd name="connsiteY4" fmla="*/ 1639119 h 1639119"/>
                <a:gd name="connsiteX5" fmla="*/ 201850 w 807400"/>
                <a:gd name="connsiteY5" fmla="*/ 1639119 h 1639119"/>
                <a:gd name="connsiteX6" fmla="*/ 0 w 807400"/>
                <a:gd name="connsiteY6" fmla="*/ 819560 h 163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400" h="1639119">
                  <a:moveTo>
                    <a:pt x="403700" y="1"/>
                  </a:moveTo>
                  <a:lnTo>
                    <a:pt x="807400" y="409780"/>
                  </a:lnTo>
                  <a:lnTo>
                    <a:pt x="807400" y="1229339"/>
                  </a:lnTo>
                  <a:lnTo>
                    <a:pt x="403700" y="1639118"/>
                  </a:lnTo>
                  <a:lnTo>
                    <a:pt x="0" y="1229339"/>
                  </a:lnTo>
                  <a:lnTo>
                    <a:pt x="0" y="409780"/>
                  </a:lnTo>
                  <a:lnTo>
                    <a:pt x="403700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767" tIns="203148" rIns="341767" bIns="203147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ru-RU" sz="1800" kern="12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наблюдения на прогулках и экскурсия</a:t>
              </a:r>
              <a:endParaRPr lang="ru-RU" sz="1800" kern="1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357450" y="5515081"/>
              <a:ext cx="372261" cy="2001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440536" y="3125357"/>
              <a:ext cx="2295432" cy="2113059"/>
            </a:xfrm>
            <a:custGeom>
              <a:avLst/>
              <a:gdLst>
                <a:gd name="connsiteX0" fmla="*/ 0 w 995385"/>
                <a:gd name="connsiteY0" fmla="*/ 1075260 h 2150519"/>
                <a:gd name="connsiteX1" fmla="*/ 248846 w 995385"/>
                <a:gd name="connsiteY1" fmla="*/ 1 h 2150519"/>
                <a:gd name="connsiteX2" fmla="*/ 746539 w 995385"/>
                <a:gd name="connsiteY2" fmla="*/ 1 h 2150519"/>
                <a:gd name="connsiteX3" fmla="*/ 995385 w 995385"/>
                <a:gd name="connsiteY3" fmla="*/ 1075260 h 2150519"/>
                <a:gd name="connsiteX4" fmla="*/ 746539 w 995385"/>
                <a:gd name="connsiteY4" fmla="*/ 2150518 h 2150519"/>
                <a:gd name="connsiteX5" fmla="*/ 248846 w 995385"/>
                <a:gd name="connsiteY5" fmla="*/ 2150518 h 2150519"/>
                <a:gd name="connsiteX6" fmla="*/ 0 w 995385"/>
                <a:gd name="connsiteY6" fmla="*/ 1075260 h 215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5385" h="2150519">
                  <a:moveTo>
                    <a:pt x="497692" y="0"/>
                  </a:moveTo>
                  <a:lnTo>
                    <a:pt x="995385" y="537629"/>
                  </a:lnTo>
                  <a:lnTo>
                    <a:pt x="995385" y="1612890"/>
                  </a:lnTo>
                  <a:lnTo>
                    <a:pt x="497692" y="2150519"/>
                  </a:lnTo>
                  <a:lnTo>
                    <a:pt x="0" y="1612890"/>
                  </a:lnTo>
                  <a:lnTo>
                    <a:pt x="0" y="537629"/>
                  </a:lnTo>
                  <a:lnTo>
                    <a:pt x="497692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8421" tIns="165898" rIns="358419" bIns="165897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ru-RU" sz="1800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обыгрывание предметов</a:t>
              </a:r>
              <a:endParaRPr lang="ru-RU" sz="1800" kern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294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403" y="117045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3836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предмета «Изобразительная деятельность»</a:t>
            </a:r>
            <a:endParaRPr lang="ru-RU" dirty="0">
              <a:solidFill>
                <a:srgbClr val="3836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47" y="1690689"/>
            <a:ext cx="7574825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1095" y="2050868"/>
            <a:ext cx="4349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5412" y="3512415"/>
            <a:ext cx="4271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0582" y="4973962"/>
            <a:ext cx="1927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3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un9-62.userapi.com/impg/c-9NlyxNtwwx-f8nVY4L3yizXTOqE40qiEholw/vjHYe8q-CBM.jpg?size=1280x960&amp;quality=95&amp;sign=d8a9c464241f78af08db585d7fa15242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16" y="268800"/>
            <a:ext cx="2482407" cy="186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98483" y="1827285"/>
            <a:ext cx="3363908" cy="2439972"/>
            <a:chOff x="260161" y="1451041"/>
            <a:chExt cx="3363908" cy="2439972"/>
          </a:xfrm>
        </p:grpSpPr>
        <p:pic>
          <p:nvPicPr>
            <p:cNvPr id="2052" name="Picture 4" descr="https://sun9-51.userapi.com/impg/CbkvkfgiULaUtb7sPWDiS0tVIoMslIasJc-_7A/3XiIF8xRK4Y.jpg?size=810x1080&amp;quality=95&amp;sign=960684521c6120caf2996e6263e65d3c&amp;type=album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4090" y="1451041"/>
              <a:ext cx="1829979" cy="2439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s://sun9-80.userapi.com/impg/qKnvI36yyLo-RtfTDsZVLFt71HBF-BYE3uva2g/mJauvOjgFrc.jpg?size=810x1080&amp;quality=95&amp;sign=90d6e9ddd1455d1f0416cc77ff88911f&amp;type=album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161" y="1858843"/>
              <a:ext cx="1524127" cy="2032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6" descr="https://sun9-80.userapi.com/impg/d3QBKUqXj8dEsf0KlBaOPeYgQTlSXdps4Ls8Lw/CmRu4Blqiig.jpg?size=1280x606&amp;quality=95&amp;sign=3f04a14f3a9caf9da187390e734ba6d9&amp;type=album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05215" y="137663"/>
            <a:ext cx="3224726" cy="22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35.userapi.com/impg/gGD_FvxAwBpO3IJPdb3iyYRCKoNJ0cke_tWZ2Q/p0hHyI2Pp2o.jpg?size=1280x720&amp;quality=95&amp;sign=7774c99b5eda7c6aea06449a2fad1135&amp;type=album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56888" y="2372389"/>
            <a:ext cx="3282609" cy="183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2278" y="4473236"/>
            <a:ext cx="3285873" cy="20288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3829" y="4377400"/>
            <a:ext cx="3473853" cy="2210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93038" y="2175250"/>
            <a:ext cx="1723784" cy="2426066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104764" y="-68567"/>
            <a:ext cx="1941260" cy="2353721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6862725" y="4142781"/>
            <a:ext cx="2439000" cy="2004269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514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901</TotalTime>
  <Words>190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«Особенности проведения уроков изобразительной деятельности  с обучающимися с умеренной  и тяжелой умственной отсталостью, ТМНР».</vt:lpstr>
      <vt:lpstr>Учебные планы ГОУ ЯО «Рыбинская школа-интернат №1» в соответствии с ФГОС образования обучающихся с умственной отсталостью (интеллектуальные нарушения)  по варианту 1 и варианту 2</vt:lpstr>
      <vt:lpstr>Слайд 3</vt:lpstr>
      <vt:lpstr>Уровень освоения обучающимися с умеренной и умственной отсталостью, ТМНР навыков изобразительной деятельности на начало 1 класса</vt:lpstr>
      <vt:lpstr>Работы детей с тяжелой и умеренной умственной отсталостью, ТМНР (первый год обучения, 1 полугодие)</vt:lpstr>
      <vt:lpstr>Основная форма обучения –  комплексный урок.</vt:lpstr>
      <vt:lpstr>Методы и приемы применяемые в работе с детьми с умеренной и тяжелой умственной отсталостью, ТМНР:</vt:lpstr>
      <vt:lpstr>Разделы предмета «Изобразительная деятельность»</vt:lpstr>
      <vt:lpstr>Слайд 9</vt:lpstr>
      <vt:lpstr>Слайд 10</vt:lpstr>
      <vt:lpstr>Слайд 11</vt:lpstr>
      <vt:lpstr>Слайд 12</vt:lpstr>
      <vt:lpstr>Сравнительный анализ усвоения знаний по учебному предмету «Изобразительная деятельность» в 1 и 4 классах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</cp:lastModifiedBy>
  <cp:revision>64</cp:revision>
  <dcterms:created xsi:type="dcterms:W3CDTF">2019-02-21T15:01:25Z</dcterms:created>
  <dcterms:modified xsi:type="dcterms:W3CDTF">2023-11-07T20:59:56Z</dcterms:modified>
</cp:coreProperties>
</file>