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3" r:id="rId4"/>
    <p:sldId id="272" r:id="rId5"/>
    <p:sldId id="271" r:id="rId6"/>
    <p:sldId id="281" r:id="rId7"/>
    <p:sldId id="275" r:id="rId8"/>
    <p:sldId id="274" r:id="rId9"/>
    <p:sldId id="276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6C438-428B-4866-96D7-FFE974EF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15DB-44A3-414E-A2D8-1C91FF2F76F1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C6CD8-9E5F-4E16-819C-665E9DA1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2AA0FA-35FF-4CA9-A6CE-9768059C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6156-5AE8-4A5B-AB07-E20CD7FE10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496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046E6-19E8-4D2D-8ABE-32DB9F9C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4828-402B-4486-B994-502CE407C648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C4DC2-AB76-45B6-A4BF-C195443E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0AB4F2-D3CB-4B9B-B4A3-F9407073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4FF4B-B1CF-4134-8326-9C9C0BA8C3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34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E713A2-93CC-4362-BEAA-9B4D89BC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A581-1476-4629-8F92-22D083F41F38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E50016-3794-4EE1-8B2F-CB2004B8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8A1FF9-4473-40E2-B2ED-BE56682A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CCBC-A825-4735-8E53-38D055C14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51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5EECCC-1BC2-4100-BAD5-5B7826FC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AE5B-0792-4EF3-B622-0E384CA55E08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F57D33-079D-43E8-BD4B-A85B6871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EE8CBE-FCFF-4BB4-8B77-7EC2687F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EFB4-D558-4881-8F58-C39B70DFA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845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A85CE-43D3-48BD-923C-C5525083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0AE7-AB90-4F4B-801B-CB254EDAB2B5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177538-26A3-471E-BABE-22B3AB8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A3634-AE96-491E-B268-29FF3E3B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20E-0D6A-4FE7-B836-42A9D8FB7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308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FED55FC-893C-4CF6-9A68-90A71BAA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D24-7B2C-478D-B8C9-D84509FCE8B1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592A6D9-783A-45AE-B6D7-BF94DB9D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1E8E101-4840-49F9-AFFD-6410F58E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3D79F-1DC0-462B-BA40-3B31B72ACF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47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F813A01-F4BF-48C2-9F44-B31CE58D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099A-E087-45FE-8475-32736F297CC9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EC313F6D-A7D1-43F5-9ACD-1C97E2E1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3831F0CE-DB55-421D-894F-97C3DE50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3861-0BA7-46D0-9950-7882C13B2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340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E53DE0F8-66B2-4C1F-9B4E-DBF31364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99A8-0DFA-4DF6-9754-49AE4805D590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152B11F-F063-473E-B06F-4F085476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EFBC1BC-7E5C-4112-AC41-9E8D841C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B537-3698-44CC-A619-F70D26B47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069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B2BD207-1ADA-4972-ABA5-3F2AACF6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E059-6214-4796-B067-E1CB5ED37189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FDA8A94-46DF-4BD7-9EE7-F9FB807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0390834-D971-4BA7-A0A6-F5EEE9E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13F10-7F90-4944-99C1-7F3F1B65F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084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D20B2CA-A4A5-4312-AFEC-E2C7D0F7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485-D351-4083-844B-FA1A2A961AAE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A305072-4181-461F-B058-25031319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4E4C373-2C6E-4E5A-AD98-CCB57E6E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FD56-2147-4C4E-A68E-43A043AA5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009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7F8D83F-2E7D-4FB7-925F-AC3D8CAF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B6EC-EF43-4E30-A000-D6500CAF10FC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AE6B554-53FD-4128-9D52-815F03BE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DB3CED3-1295-4636-BF24-DFFCE760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80E72-4E42-43D3-8C83-1BAA42D1C0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115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7748EB5E-DB33-4FB3-B1DA-13E2EADE89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5EFD029C-7439-4907-BCE2-C33D2B128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05179-7B82-457D-8AE9-D5D523BA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FD72CA-BF52-47D8-98B8-920E3CB693D2}" type="datetimeFigureOut">
              <a:rPr lang="ru-RU"/>
              <a:pPr>
                <a:defRPr/>
              </a:pPr>
              <a:t>07.06.2023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2E132-3C9B-4328-A7C2-F5E970867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49C962-E670-4E7F-A80E-2337CEEC1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8764D5-928A-40ED-BF88-BC87057610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>
            <a:extLst>
              <a:ext uri="{FF2B5EF4-FFF2-40B4-BE49-F238E27FC236}">
                <a16:creationId xmlns:a16="http://schemas.microsoft.com/office/drawing/2014/main" xmlns="" id="{7EB8E3E8-2583-4BA1-9740-9146035BF0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>
            <a:extLst>
              <a:ext uri="{FF2B5EF4-FFF2-40B4-BE49-F238E27FC236}">
                <a16:creationId xmlns:a16="http://schemas.microsoft.com/office/drawing/2014/main" xmlns="" id="{E3A802DA-498D-438D-AB70-BE66D587F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F0230C4-FFC1-4195-8FB9-FABB89A94E7F}"/>
              </a:ext>
            </a:extLst>
          </p:cNvPr>
          <p:cNvSpPr txBox="1">
            <a:spLocks/>
          </p:cNvSpPr>
          <p:nvPr/>
        </p:nvSpPr>
        <p:spPr>
          <a:xfrm>
            <a:off x="2739386" y="1772816"/>
            <a:ext cx="6009077" cy="16561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Monotype Corsiva" panose="03010101010201010101" pitchFamily="66" charset="0"/>
              </a:rPr>
              <a:t>Коррекционная тематическая неделя </a:t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>"Дорогу в космос мы откроем",</a:t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>посвященная 60-летней    годовщине со дня первого полета в космос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0EAE68-2B90-4666-B157-EE382E93FFAD}"/>
              </a:ext>
            </a:extLst>
          </p:cNvPr>
          <p:cNvSpPr txBox="1"/>
          <p:nvPr/>
        </p:nvSpPr>
        <p:spPr>
          <a:xfrm>
            <a:off x="3779912" y="58772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12 -16 апреля 2021 года.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0D703A-57B4-46A0-B239-8BC9928FE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332656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5B382-EDF5-4551-99C6-6E45EE787DD5}"/>
              </a:ext>
            </a:extLst>
          </p:cNvPr>
          <p:cNvSpPr txBox="1"/>
          <p:nvPr/>
        </p:nvSpPr>
        <p:spPr>
          <a:xfrm>
            <a:off x="1475656" y="5013176"/>
            <a:ext cx="7103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Класс: 6-Б.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Учитель-дефектолог: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Криворучко София Алексеевна,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Учебный предмет: чтение и развитие речи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"Космическое путешествие". 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9ACA70-2A29-4158-8F52-60DBFD972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79710"/>
            <a:ext cx="7967389" cy="486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692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E3A767-4A69-4B4C-B5D5-4FFFF43DD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7" y="340046"/>
            <a:ext cx="4543652" cy="605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36ED79-7C61-44BF-B21A-5A1DFC384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704" y="268038"/>
            <a:ext cx="4651773" cy="605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904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D3761E-1BF8-4779-BBF2-CB6C994B4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849694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863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3240DC-9178-4A74-B541-C17406C10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658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68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4FA66A-4430-4416-9B13-ED697D0A5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58" y="575550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AFAA35-4FB6-41E0-8936-3ADA18622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018" y="575550"/>
            <a:ext cx="413792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226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2C2702-8E4D-4359-AB45-14457C7B8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969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51747E-1A67-4BEF-A020-64A4C6E60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1" y="260648"/>
            <a:ext cx="844893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4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32658F-D6C2-4ED8-8556-714E94576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9232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София</cp:lastModifiedBy>
  <cp:revision>37</cp:revision>
  <dcterms:created xsi:type="dcterms:W3CDTF">2016-04-12T20:21:28Z</dcterms:created>
  <dcterms:modified xsi:type="dcterms:W3CDTF">2023-06-07T10:35:41Z</dcterms:modified>
</cp:coreProperties>
</file>