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3" r:id="rId3"/>
    <p:sldId id="260" r:id="rId4"/>
    <p:sldId id="261" r:id="rId5"/>
    <p:sldId id="262" r:id="rId6"/>
    <p:sldId id="267" r:id="rId7"/>
    <p:sldId id="268" r:id="rId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87" d="100"/>
          <a:sy n="87" d="100"/>
        </p:scale>
        <p:origin x="-13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11.04.2022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Коррекционная неделя с учителем-дефектологом Криворучко С.А.</a:t>
            </a:r>
            <a:endParaRPr lang="ru-RU" dirty="0" smtClean="0"/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Дикие и домашние птицы</a:t>
            </a:r>
            <a:endParaRPr lang="ru-RU" dirty="0"/>
          </a:p>
        </p:txBody>
      </p:sp>
      <p:pic>
        <p:nvPicPr>
          <p:cNvPr id="9" name="Рисунок 8" descr="1618400394_49-funart_pro-p-veselie-deti-deti-krasivo-foto-5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364" r="6364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48064" y="1772816"/>
            <a:ext cx="3499048" cy="4784576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sz="2800" dirty="0" smtClean="0"/>
              <a:t>На протяжении всей  коррекционной недели </a:t>
            </a:r>
            <a:r>
              <a:rPr lang="ru-RU" sz="2800" dirty="0" smtClean="0"/>
              <a:t>проводились групповые и индивидуальные занятия на </a:t>
            </a:r>
            <a:r>
              <a:rPr lang="ru-RU" sz="2800" dirty="0" smtClean="0"/>
              <a:t>лексическую тему птицы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1268" name="Picture 4" descr="https://www.colornumbers.ru/wa-data/public/shop/products/79/22/22279/images/27947/27947.750x0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44" r="144"/>
          <a:stretch>
            <a:fillRect/>
          </a:stretch>
        </p:blipFill>
        <p:spPr bwMode="auto">
          <a:xfrm>
            <a:off x="304800" y="228600"/>
            <a:ext cx="4754563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68752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коррекционных занятий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общей и мелкой моторики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умения составлять из частей целый объект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познавательной активности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умения группировать объекты по основным признакам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умения находить и определять цвет объекта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умения воспроизводить</a:t>
            </a:r>
            <a:r>
              <a:rPr lang="ru-RU" dirty="0" smtClean="0"/>
              <a:t> простые </a:t>
            </a:r>
            <a:r>
              <a:rPr lang="ru-RU" dirty="0" err="1" smtClean="0"/>
              <a:t>звукоподрожания</a:t>
            </a:r>
            <a:r>
              <a:rPr lang="ru-RU" dirty="0" smtClean="0"/>
              <a:t> птицам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умения называть птицу опираясь на изображение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Рисунок 4" descr="IMG-20220408-WA000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83" b="283"/>
          <a:stretch>
            <a:fillRect/>
          </a:stretch>
        </p:blipFill>
        <p:spPr>
          <a:xfrm>
            <a:off x="683568" y="404664"/>
            <a:ext cx="4339208" cy="577170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4509120"/>
            <a:ext cx="8087816" cy="1295400"/>
          </a:xfrm>
        </p:spPr>
        <p:txBody>
          <a:bodyPr/>
          <a:lstStyle>
            <a:extLst/>
          </a:lstStyle>
          <a:p>
            <a:pPr algn="ctr"/>
            <a:r>
              <a:rPr lang="ru-RU" dirty="0" smtClean="0"/>
              <a:t>С учениками 7-Б класса в течении коррекционной недели мы знакомились с разными видами птиц (дикими и домашними) , искали отличительные признаки и находили общие.</a:t>
            </a:r>
          </a:p>
          <a:p>
            <a:pPr algn="ctr"/>
            <a:r>
              <a:rPr lang="ru-RU" dirty="0" smtClean="0"/>
              <a:t>Создали макет птичьего двора с домашними птицами.</a:t>
            </a:r>
            <a:endParaRPr lang="ru-RU" dirty="0"/>
          </a:p>
        </p:txBody>
      </p:sp>
      <p:pic>
        <p:nvPicPr>
          <p:cNvPr id="7" name="Рисунок 6" descr="IMG_20220405_110527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9" name="Рисунок 8" descr="IMG_20220405_110738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12" name="Рисунок 11" descr="IMG-20220405-WA0007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t="167" b="16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G-20220405-WA0017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5679" r="5679"/>
          <a:stretch>
            <a:fillRect/>
          </a:stretch>
        </p:blipFill>
        <p:spPr/>
      </p:pic>
      <p:pic>
        <p:nvPicPr>
          <p:cNvPr id="21" name="Рисунок 20" descr="IMG-20220405-WA001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5679" r="5679"/>
          <a:stretch>
            <a:fillRect/>
          </a:stretch>
        </p:blipFill>
        <p:spPr/>
      </p:pic>
      <p:pic>
        <p:nvPicPr>
          <p:cNvPr id="18" name="Рисунок 17" descr="IMG-20220405-WA0005.jpg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/>
          <a:srcRect/>
          <a:stretch>
            <a:fillRect/>
          </a:stretch>
        </p:blipFill>
        <p:spPr/>
      </p:pic>
      <p:pic>
        <p:nvPicPr>
          <p:cNvPr id="19" name="Рисунок 18" descr="IMG-20220405-WA0020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/>
          <a:srcRect l="167" r="167"/>
          <a:stretch>
            <a:fillRect/>
          </a:stretch>
        </p:blipFill>
        <p:spPr/>
      </p:pic>
      <p:pic>
        <p:nvPicPr>
          <p:cNvPr id="17" name="Рисунок 16" descr="IMG_20220405_110658.jpg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20405_125923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5827" r="5827"/>
          <a:stretch>
            <a:fillRect/>
          </a:stretch>
        </p:blipFill>
        <p:spPr>
          <a:xfrm>
            <a:off x="5940152" y="3284984"/>
            <a:ext cx="2615208" cy="3429000"/>
          </a:xfrm>
        </p:spPr>
      </p:pic>
      <p:pic>
        <p:nvPicPr>
          <p:cNvPr id="9" name="Рисунок 8" descr="IMG-20220408-WA0012.jpg"/>
          <p:cNvPicPr>
            <a:picLocks noGrp="1" noChangeAspect="1"/>
          </p:cNvPicPr>
          <p:nvPr>
            <p:ph type="pic" sz="quarter" idx="28"/>
          </p:nvPr>
        </p:nvPicPr>
        <p:blipFill>
          <a:blip r:embed="rId3" cstate="print"/>
          <a:srcRect t="21969" b="21969"/>
          <a:stretch>
            <a:fillRect/>
          </a:stretch>
        </p:blipFill>
        <p:spPr>
          <a:xfrm>
            <a:off x="6084168" y="332656"/>
            <a:ext cx="2240015" cy="2404120"/>
          </a:xfr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-20220408-WA0009.jpg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/>
          <a:srcRect l="5679" r="5679"/>
          <a:stretch>
            <a:fillRect/>
          </a:stretch>
        </p:blipFill>
        <p:spPr>
          <a:xfrm>
            <a:off x="3419872" y="404664"/>
            <a:ext cx="2070100" cy="3124200"/>
          </a:xfrm>
        </p:spPr>
      </p:pic>
      <p:sp>
        <p:nvSpPr>
          <p:cNvPr id="13" name="TextBox 12"/>
          <p:cNvSpPr txBox="1"/>
          <p:nvPr/>
        </p:nvSpPr>
        <p:spPr>
          <a:xfrm>
            <a:off x="323528" y="414908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индивидуальных занятиях с Дашей изучали вид и название птиц. Складывали целостное изображение из частей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20406_103239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5827" r="5827"/>
          <a:stretch>
            <a:fillRect/>
          </a:stretch>
        </p:blipFill>
        <p:spPr/>
      </p:pic>
      <p:pic>
        <p:nvPicPr>
          <p:cNvPr id="7" name="Рисунок 6" descr="IMG_20220406_102501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5827" r="5827"/>
          <a:stretch>
            <a:fillRect/>
          </a:stretch>
        </p:blipFill>
        <p:spPr/>
      </p:pic>
      <p:pic>
        <p:nvPicPr>
          <p:cNvPr id="10" name="Рисунок 9" descr="IMG_20220407_111232.jpg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/>
          <a:srcRect t="21875" b="21875"/>
          <a:stretch>
            <a:fillRect/>
          </a:stretch>
        </p:blipFill>
        <p:spPr>
          <a:xfrm>
            <a:off x="5652120" y="4221088"/>
            <a:ext cx="2743200" cy="2345432"/>
          </a:xfrm>
        </p:spPr>
      </p:pic>
      <p:pic>
        <p:nvPicPr>
          <p:cNvPr id="9" name="Рисунок 8" descr="IMG_20220407_111226.jpg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/>
          <a:srcRect t="21875" b="21875"/>
          <a:stretch>
            <a:fillRect/>
          </a:stretch>
        </p:blipFill>
        <p:spPr>
          <a:xfrm>
            <a:off x="2555776" y="4221088"/>
            <a:ext cx="2853680" cy="2351128"/>
          </a:xfrm>
        </p:spPr>
      </p:pic>
      <p:sp>
        <p:nvSpPr>
          <p:cNvPr id="11" name="TextBox 10"/>
          <p:cNvSpPr txBox="1"/>
          <p:nvPr/>
        </p:nvSpPr>
        <p:spPr>
          <a:xfrm>
            <a:off x="2627784" y="1340768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занятии с Глебом развивали умения раскрашивать по зрительно образцу, с заданным направлением штриховки.</a:t>
            </a:r>
          </a:p>
          <a:p>
            <a:r>
              <a:rPr lang="ru-RU" dirty="0" smtClean="0"/>
              <a:t>На занятии с Алексеем развивали умение определять основные части птицы, составлять из частей целый объект.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167</Words>
  <Application>Microsoft Office PowerPoint</Application>
  <PresentationFormat>Экран (4:3)</PresentationFormat>
  <Paragraphs>23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ContemporaryPhotoAlbum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2022-04-10T17:40:44Z</dcterms:created>
  <dcterms:modified xsi:type="dcterms:W3CDTF">2022-04-11T17:49:40Z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