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2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2392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43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8681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92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838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26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19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88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95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4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70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10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34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3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AD97D-7F66-4D97-B23E-FD50516E5182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588435-C562-43F2-B736-3135C5415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5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Технологическая карта урока</a:t>
            </a:r>
            <a:br>
              <a:rPr lang="ru-RU" dirty="0"/>
            </a:br>
            <a:r>
              <a:rPr lang="ru-RU" dirty="0"/>
              <a:t>(коррекционного занятия)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>
                <a:solidFill>
                  <a:schemeClr val="tx1"/>
                </a:solidFill>
              </a:rPr>
              <a:t>Подготовила учитель-логопед Мичурина Ю.В. </a:t>
            </a:r>
          </a:p>
        </p:txBody>
      </p:sp>
    </p:spTree>
    <p:extLst>
      <p:ext uri="{BB962C8B-B14F-4D97-AF65-F5344CB8AC3E}">
        <p14:creationId xmlns:p14="http://schemas.microsoft.com/office/powerpoint/2010/main" val="2881237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32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2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Какие параметры урока можно отразить в технологической карте?</a:t>
            </a:r>
            <a:br>
              <a:rPr lang="ru-RU" sz="3200" dirty="0"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1) Название этапа урока (цель этапа).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) Краткое содержание этапа.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) Деятельность учителя </a:t>
            </a:r>
            <a:b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(формы организации).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) Деятельность учащихся</a:t>
            </a:r>
            <a:b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(формы организации).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) Формируемые базовые учебные действия.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) Результат этапа.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54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Технологическая карта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i="1" u="sng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Технологическая карта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– графический вариант традиционного плана-конспекта, форма документации. </a:t>
            </a:r>
            <a:b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38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Технологическая карта урока (коррекционного занятия)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это новый вид методической продукции, который обеспечивает эффективное и качественное преподавание учебных курсов и дает возможность достижения планируемых результатов освоения АООП в соответствии с требованиями ФГОС обучающихся с умственной отсталостью (интеллектуальными нарушениями).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01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это специфически человеческая форма активного отношения к окружающему миру, содержание которой составляет целесообразное изменение и преобразование действительности. Всякая деятельность включает в себя цель, средство, результат и сам процесс деятельности, и, следовательно, неотъемлемой характеристикой деятельности является её осознанность.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42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технологической карты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Состоит из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6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тщательно спланированного каждого этапа деятельности;</a:t>
            </a:r>
            <a:endParaRPr lang="ru-RU" sz="2600" dirty="0">
              <a:ea typeface="Calibri"/>
              <a:cs typeface="Times New Roman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6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максимально полно отраженной последовательность всех осуществляемых действий и операций, приводящих к намеченному результату;</a:t>
            </a:r>
            <a:endParaRPr lang="ru-RU" sz="2600" dirty="0">
              <a:ea typeface="Calibri"/>
              <a:cs typeface="Times New Roman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6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координации и синхронизации действий всех субъектов педагогической деятельности.</a:t>
            </a: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введение самооценки учащихся на каждом этапе урока.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600" dirty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52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36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Что же дает учителю использование технологических карт урока?</a:t>
            </a:r>
            <a:br>
              <a:rPr lang="ru-RU" sz="3600" dirty="0">
                <a:ea typeface="Calibri"/>
                <a:cs typeface="Times New Roman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Моделирование и проведение урока с использованием технологической карты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позволяет организовать эффективный учебный процесс.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беспечить достижение планируемых предметных и личностных результатов в соответствии с требованиями ФГОС.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существить эффективное педагогическое взаимодействие учителя и обучающихся.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Задача технологической карты, как известно, помогает отразить “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деятельностный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подход” в обучении, отслеживать свою деятельность и ожидаемые действия учеников.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972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br>
              <a:rPr lang="ru-RU" b="1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Каковы параметры технологической карты?</a:t>
            </a:r>
            <a:br>
              <a:rPr lang="ru-RU" sz="3200" b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Это: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этапы урока,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его цели,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содержание учебного материала,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методы и приемы организации учебной деятельности обучающихся,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деятельность учителя и деятельность обучающихся и др.</a:t>
            </a:r>
          </a:p>
          <a:p>
            <a:pPr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ценка каждого этапа.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800" dirty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109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Технологическая карта</a:t>
            </a:r>
            <a:br>
              <a:rPr lang="ru-RU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позволит учителю:</a:t>
            </a:r>
            <a:endParaRPr lang="ru-RU" sz="3600" dirty="0"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реализовать планируемые результаты освоения адаптированной основной общеобразовательной программы в соответствии с ФГОС для умственно отсталых обучающихся;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2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системно формировать у учащихся базовые учебные действия;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2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проектировать свою деятельность на четверть, полугодие, год посредством перехода от поурочного планирования к проектированию темы;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2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на практике реализовать </a:t>
            </a:r>
            <a:r>
              <a:rPr lang="ru-RU" dirty="0" err="1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межпредметные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связи;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2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выполнять диагностику достижения планируемых результатов учащимися на каждом этапе освоения темы.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01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b="1" dirty="0"/>
              <a:t>Этапы работы над </a:t>
            </a:r>
            <a:br>
              <a:rPr lang="ru-RU" b="1" dirty="0"/>
            </a:br>
            <a:r>
              <a:rPr lang="ru-RU" b="1" dirty="0"/>
              <a:t>технологической картой: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1. Определение места урока в изучаемой теме и его вид.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2. Формулировка цели и задач урока.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3. Обозначение этапов урока в соответствии с его видом.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4. Формулировка цели каждого этапа урока.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5. Определение базовых учебных действий, формируемых на каждом этапе урока.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 Определение результатов каждого этапа.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 Выбор форм работы на уроке.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8</a:t>
            </a:r>
            <a:r>
              <a:rPr lang="ru-RU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 Разработка характеристики деятельности учителя и ученика.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74397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364</TotalTime>
  <Words>483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Symbol</vt:lpstr>
      <vt:lpstr>Times New Roman</vt:lpstr>
      <vt:lpstr>Trebuchet MS</vt:lpstr>
      <vt:lpstr>Wingdings 3</vt:lpstr>
      <vt:lpstr>Аспект</vt:lpstr>
      <vt:lpstr>Технологическая карта урока (коррекционного занятия)</vt:lpstr>
      <vt:lpstr>Технологическая карта</vt:lpstr>
      <vt:lpstr>Технологическая карта урока (коррекционного занятия)</vt:lpstr>
      <vt:lpstr>Деятельность</vt:lpstr>
      <vt:lpstr>Структура  технологической карты</vt:lpstr>
      <vt:lpstr> Что же дает учителю использование технологических карт урока? </vt:lpstr>
      <vt:lpstr> Каковы параметры технологической карты? </vt:lpstr>
      <vt:lpstr>Технологическая карта  позволит учителю:</vt:lpstr>
      <vt:lpstr> Этапы работы над  технологической картой: </vt:lpstr>
      <vt:lpstr> Какие параметры урока можно отразить в технологической карте?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Технологическая карта урока (коррекционного занятия)</dc:title>
  <dc:creator>user</dc:creator>
  <cp:lastModifiedBy>zdvcx fgh</cp:lastModifiedBy>
  <cp:revision>12</cp:revision>
  <dcterms:created xsi:type="dcterms:W3CDTF">2019-03-25T05:43:24Z</dcterms:created>
  <dcterms:modified xsi:type="dcterms:W3CDTF">2022-06-15T19:27:14Z</dcterms:modified>
</cp:coreProperties>
</file>