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46F969-A4D0-44D9-87D3-E14D1E42093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24E6F8-A10E-4137-B1F5-2CD20270ED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</a:t>
            </a:r>
            <a:r>
              <a:rPr lang="ru-RU" dirty="0"/>
              <a:t>жизненных компетенций детей начальной школы с ОВЗ для более успешной социальной адаптации.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06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smtClean="0"/>
              <a:t>Установи последовательность </a:t>
            </a:r>
          </a:p>
          <a:p>
            <a:pPr marL="0" indent="0">
              <a:buNone/>
            </a:pPr>
            <a:r>
              <a:rPr lang="ru-RU" dirty="0" smtClean="0"/>
              <a:t>событий»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</a:t>
            </a:r>
            <a:r>
              <a:rPr lang="ru-RU" dirty="0"/>
              <a:t>игры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329953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04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«Найди различия»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6" y="3356992"/>
            <a:ext cx="4467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356992"/>
            <a:ext cx="4467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40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«Подбери действие к помещению»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6401"/>
            <a:ext cx="11811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4" y="316667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01" y="3190701"/>
            <a:ext cx="10953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56" y="3042845"/>
            <a:ext cx="22955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" y="4941168"/>
            <a:ext cx="11906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43" y="4852218"/>
            <a:ext cx="18383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80" y="4769717"/>
            <a:ext cx="18383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52218"/>
            <a:ext cx="18383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0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1MSDCF\DSC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над формированием связной речи</a:t>
            </a:r>
          </a:p>
        </p:txBody>
      </p:sp>
    </p:spTree>
    <p:extLst>
      <p:ext uri="{BB962C8B-B14F-4D97-AF65-F5344CB8AC3E}">
        <p14:creationId xmlns:p14="http://schemas.microsoft.com/office/powerpoint/2010/main" val="255809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</a:t>
            </a:r>
            <a:r>
              <a:rPr lang="ru-RU" dirty="0"/>
              <a:t>образцов, отработка </a:t>
            </a:r>
            <a:r>
              <a:rPr lang="ru-RU" dirty="0" smtClean="0"/>
              <a:t>интонации</a:t>
            </a:r>
            <a:endParaRPr lang="ru-RU" dirty="0"/>
          </a:p>
          <a:p>
            <a:r>
              <a:rPr lang="ru-RU" dirty="0" smtClean="0"/>
              <a:t>Составление </a:t>
            </a:r>
            <a:r>
              <a:rPr lang="ru-RU" dirty="0"/>
              <a:t>предложений, аналогичных данным, но на другую тему.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Здравствуй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лес, дремучий лес,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Полный сказок и чудес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Здравствуй</a:t>
            </a:r>
            <a:r>
              <a:rPr lang="ru-RU" dirty="0">
                <a:solidFill>
                  <a:srgbClr val="C00000"/>
                </a:solidFill>
              </a:rPr>
              <a:t>, утро! </a:t>
            </a:r>
            <a:r>
              <a:rPr lang="ru-RU" dirty="0" smtClean="0">
                <a:solidFill>
                  <a:srgbClr val="C00000"/>
                </a:solidFill>
              </a:rPr>
              <a:t>---------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Здравствуй</a:t>
            </a:r>
            <a:r>
              <a:rPr lang="ru-RU" dirty="0">
                <a:solidFill>
                  <a:srgbClr val="C00000"/>
                </a:solidFill>
              </a:rPr>
              <a:t>, луг</a:t>
            </a:r>
            <a:r>
              <a:rPr lang="ru-RU" dirty="0" smtClean="0">
                <a:solidFill>
                  <a:srgbClr val="C00000"/>
                </a:solidFill>
              </a:rPr>
              <a:t>!------------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уроках чтения </a:t>
            </a:r>
          </a:p>
        </p:txBody>
      </p:sp>
    </p:spTree>
    <p:extLst>
      <p:ext uri="{BB962C8B-B14F-4D97-AF65-F5344CB8AC3E}">
        <p14:creationId xmlns:p14="http://schemas.microsoft.com/office/powerpoint/2010/main" val="24145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Ролевое </a:t>
            </a:r>
            <a:r>
              <a:rPr lang="ru-RU" dirty="0" smtClean="0"/>
              <a:t>чтение.</a:t>
            </a:r>
            <a:endParaRPr lang="ru-RU" dirty="0"/>
          </a:p>
          <a:p>
            <a:r>
              <a:rPr lang="ru-RU" dirty="0"/>
              <a:t>2. Ролевые </a:t>
            </a:r>
            <a:r>
              <a:rPr lang="ru-RU" dirty="0" smtClean="0"/>
              <a:t>диалоги.</a:t>
            </a:r>
            <a:endParaRPr lang="ru-RU" dirty="0"/>
          </a:p>
          <a:p>
            <a:r>
              <a:rPr lang="ru-RU" dirty="0"/>
              <a:t>3. Работа в </a:t>
            </a:r>
            <a:r>
              <a:rPr lang="ru-RU" dirty="0" smtClean="0"/>
              <a:t>парах. </a:t>
            </a:r>
          </a:p>
          <a:p>
            <a:r>
              <a:rPr lang="ru-RU" dirty="0" smtClean="0"/>
              <a:t>4. </a:t>
            </a:r>
            <a:r>
              <a:rPr lang="ru-RU" dirty="0"/>
              <a:t>Придумать разговор героев произведения по телефону.</a:t>
            </a:r>
          </a:p>
          <a:p>
            <a:r>
              <a:rPr lang="ru-RU" dirty="0"/>
              <a:t>5. </a:t>
            </a:r>
            <a:r>
              <a:rPr lang="ru-RU" dirty="0" err="1"/>
              <a:t>Инсценирование</a:t>
            </a:r>
            <a:r>
              <a:rPr lang="ru-RU" dirty="0"/>
              <a:t> </a:t>
            </a:r>
            <a:r>
              <a:rPr lang="ru-RU" dirty="0" smtClean="0"/>
              <a:t>произведения.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диалогового общения </a:t>
            </a:r>
          </a:p>
        </p:txBody>
      </p:sp>
    </p:spTree>
    <p:extLst>
      <p:ext uri="{BB962C8B-B14F-4D97-AF65-F5344CB8AC3E}">
        <p14:creationId xmlns:p14="http://schemas.microsoft.com/office/powerpoint/2010/main" val="403726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1MSDCF\DSC0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036377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уроках трудового обучения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92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DCIM\101MSDCF\DSC0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364302" cy="32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уроках трудового обучения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83" y="3212976"/>
            <a:ext cx="46021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85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связной речи.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Решение </a:t>
            </a:r>
            <a:r>
              <a:rPr lang="ru-RU" dirty="0"/>
              <a:t>задач, примеров с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комментированием.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dirty="0" smtClean="0"/>
              <a:t>Устное </a:t>
            </a:r>
            <a:r>
              <a:rPr lang="ru-RU" dirty="0"/>
              <a:t>решение заданий, с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подробным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объяснением.</a:t>
            </a:r>
          </a:p>
          <a:p>
            <a:pPr marL="0" indent="0">
              <a:buNone/>
            </a:pPr>
            <a:r>
              <a:rPr lang="ru-RU" dirty="0" smtClean="0"/>
              <a:t>-   Постановка </a:t>
            </a:r>
            <a:r>
              <a:rPr lang="ru-RU" dirty="0"/>
              <a:t>проблемы.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уроках математики </a:t>
            </a:r>
          </a:p>
        </p:txBody>
      </p:sp>
    </p:spTree>
    <p:extLst>
      <p:ext uri="{BB962C8B-B14F-4D97-AF65-F5344CB8AC3E}">
        <p14:creationId xmlns:p14="http://schemas.microsoft.com/office/powerpoint/2010/main" val="360389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 Умение оказывать и принимать знаки внимания (комплименты) от </a:t>
            </a:r>
            <a:r>
              <a:rPr lang="ru-RU" dirty="0" smtClean="0"/>
              <a:t>сверстника.</a:t>
            </a:r>
          </a:p>
          <a:p>
            <a:endParaRPr lang="ru-RU" dirty="0"/>
          </a:p>
          <a:p>
            <a:r>
              <a:rPr lang="ru-RU" dirty="0"/>
              <a:t>– Реагирование на справедливую критику.</a:t>
            </a:r>
          </a:p>
          <a:p>
            <a:r>
              <a:rPr lang="ru-RU" dirty="0"/>
              <a:t>– Реагирование на несправедливую критику.</a:t>
            </a:r>
          </a:p>
          <a:p>
            <a:r>
              <a:rPr lang="ru-RU" dirty="0"/>
              <a:t>– Реагирование па задевающее, провоцирующее поведение со стороны собеседника.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Коммуникативные </a:t>
            </a:r>
            <a:r>
              <a:rPr lang="ru-RU" dirty="0"/>
              <a:t>компетенции </a:t>
            </a:r>
          </a:p>
        </p:txBody>
      </p:sp>
    </p:spTree>
    <p:extLst>
      <p:ext uri="{BB962C8B-B14F-4D97-AF65-F5344CB8AC3E}">
        <p14:creationId xmlns:p14="http://schemas.microsoft.com/office/powerpoint/2010/main" val="349951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– Умение обратиться к сверстнику с просьбой.</a:t>
            </a:r>
          </a:p>
          <a:p>
            <a:r>
              <a:rPr lang="ru-RU" dirty="0" smtClean="0"/>
              <a:t>– Умение ответить отказом на чужую просьбу, сказать «нет».</a:t>
            </a:r>
          </a:p>
          <a:p>
            <a:r>
              <a:rPr lang="ru-RU" dirty="0" smtClean="0"/>
              <a:t>– Умение самому принимать сочувствие и поддержку со стороны сверстников.</a:t>
            </a:r>
          </a:p>
          <a:p>
            <a:r>
              <a:rPr lang="ru-RU" dirty="0" smtClean="0"/>
              <a:t>– Умение вступить в контакт с другим человеком, контактность.</a:t>
            </a:r>
          </a:p>
          <a:p>
            <a:r>
              <a:rPr lang="ru-RU" dirty="0" smtClean="0"/>
              <a:t>– Реагирование на попытку вступить с тобой в контакт.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Коммуникативные компетенции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7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Умение раскрывать тему высказывания.</a:t>
            </a:r>
          </a:p>
          <a:p>
            <a:r>
              <a:rPr lang="ru-RU" dirty="0"/>
              <a:t>Умение раскрывать основную мысль высказывания.</a:t>
            </a:r>
          </a:p>
          <a:p>
            <a:r>
              <a:rPr lang="ru-RU" dirty="0"/>
              <a:t>Умение собирать материал к высказыванию.</a:t>
            </a:r>
          </a:p>
          <a:p>
            <a:r>
              <a:rPr lang="ru-RU" dirty="0"/>
              <a:t>Умение систематизировать собранный к высказыванию материал.</a:t>
            </a:r>
          </a:p>
          <a:p>
            <a:r>
              <a:rPr lang="ru-RU" dirty="0"/>
              <a:t>Умение строить высказывание в определенной композиционной форме.</a:t>
            </a:r>
          </a:p>
          <a:p>
            <a:r>
              <a:rPr lang="ru-RU" dirty="0"/>
              <a:t>Умение выражать свои мысли правильно (с точки зрения норм литературного языка), точно, ясно и по возможности ярко.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Теория </a:t>
            </a:r>
            <a:r>
              <a:rPr lang="ru-RU" dirty="0"/>
              <a:t>связной речи Н.И. </a:t>
            </a:r>
            <a:r>
              <a:rPr lang="ru-RU" dirty="0" err="1"/>
              <a:t>Жинкина</a:t>
            </a:r>
            <a:r>
              <a:rPr lang="ru-RU" dirty="0"/>
              <a:t> и Т.А. </a:t>
            </a:r>
            <a:r>
              <a:rPr lang="ru-RU" dirty="0" err="1"/>
              <a:t>Ладыженской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7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объясни пословицы: Много снега- много хлеба. Хлеб -всему </a:t>
            </a:r>
            <a:r>
              <a:rPr lang="ru-RU" dirty="0" smtClean="0"/>
              <a:t>голова.</a:t>
            </a:r>
          </a:p>
          <a:p>
            <a:r>
              <a:rPr lang="ru-RU" dirty="0" smtClean="0"/>
              <a:t>Допиши </a:t>
            </a:r>
            <a:r>
              <a:rPr lang="ru-RU" dirty="0"/>
              <a:t>словечко: Взял покупки гражданин и покинул....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   Объясни значение слов: соедини стрелками.</a:t>
            </a:r>
          </a:p>
          <a:p>
            <a:pPr marL="0" indent="0">
              <a:buNone/>
            </a:pPr>
            <a:r>
              <a:rPr lang="ru-RU" dirty="0"/>
              <a:t>Метель </a:t>
            </a:r>
            <a:r>
              <a:rPr lang="ru-RU" dirty="0" smtClean="0"/>
              <a:t>                                       буран</a:t>
            </a:r>
            <a:r>
              <a:rPr lang="ru-RU" dirty="0"/>
              <a:t>, </a:t>
            </a:r>
            <a:r>
              <a:rPr lang="ru-RU" dirty="0" smtClean="0"/>
              <a:t>вьюга, 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Свежесть </a:t>
            </a:r>
            <a:r>
              <a:rPr lang="ru-RU" dirty="0" smtClean="0"/>
              <a:t>                                   жара</a:t>
            </a:r>
            <a:r>
              <a:rPr lang="ru-RU" dirty="0"/>
              <a:t>, духота</a:t>
            </a:r>
          </a:p>
          <a:p>
            <a:pPr marL="0" indent="0">
              <a:buNone/>
            </a:pPr>
            <a:r>
              <a:rPr lang="ru-RU" dirty="0" smtClean="0"/>
              <a:t>Ребята                                         прохлада</a:t>
            </a:r>
            <a:r>
              <a:rPr lang="ru-RU" dirty="0"/>
              <a:t>, битва</a:t>
            </a:r>
          </a:p>
          <a:p>
            <a:pPr marL="0" indent="0">
              <a:buNone/>
            </a:pPr>
            <a:r>
              <a:rPr lang="ru-RU" dirty="0" smtClean="0"/>
              <a:t>Бой                                              </a:t>
            </a:r>
            <a:r>
              <a:rPr lang="ru-RU" dirty="0"/>
              <a:t>школьники, дело</a:t>
            </a:r>
          </a:p>
          <a:p>
            <a:pPr marL="0" indent="0">
              <a:buNone/>
            </a:pPr>
            <a:r>
              <a:rPr lang="ru-RU" dirty="0" smtClean="0"/>
              <a:t>Зной                                            </a:t>
            </a:r>
            <a:r>
              <a:rPr lang="ru-RU" dirty="0"/>
              <a:t>холодок, </a:t>
            </a:r>
            <a:r>
              <a:rPr lang="ru-RU" dirty="0" smtClean="0"/>
              <a:t>труд, пурга.  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уроках письма </a:t>
            </a:r>
          </a:p>
        </p:txBody>
      </p:sp>
    </p:spTree>
    <p:extLst>
      <p:ext uri="{BB962C8B-B14F-4D97-AF65-F5344CB8AC3E}">
        <p14:creationId xmlns:p14="http://schemas.microsoft.com/office/powerpoint/2010/main" val="208693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Построение </a:t>
            </a:r>
            <a:r>
              <a:rPr lang="ru-RU" dirty="0"/>
              <a:t>предложения из разрозненных слов.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(видеть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белочку, маленькая, дети, лес,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в).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/>
              <a:t>Распространение </a:t>
            </a:r>
            <a:r>
              <a:rPr lang="ru-RU" dirty="0"/>
              <a:t>предложения с помощью вопросов.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Птицы вернулись». </a:t>
            </a:r>
            <a:r>
              <a:rPr lang="ru-RU" dirty="0"/>
              <a:t>– «Какие птицы?» - «Перелётные птицы вернулись». - «Откуда вернулись?» - «Перелётные птицы вернулись из тёплых стран». – «Куда вернулись?» -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«Перелётные птицы вернулись их тёплых стран в свои родные гнёзда». 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над формированием связной речи </a:t>
            </a:r>
          </a:p>
        </p:txBody>
      </p:sp>
    </p:spTree>
    <p:extLst>
      <p:ext uri="{BB962C8B-B14F-4D97-AF65-F5344CB8AC3E}">
        <p14:creationId xmlns:p14="http://schemas.microsoft.com/office/powerpoint/2010/main" val="100271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Построение сложных предложений из нескольких различных элементов.</a:t>
            </a:r>
          </a:p>
          <a:p>
            <a:pPr marL="0" indent="0">
              <a:buNone/>
            </a:pPr>
            <a:r>
              <a:rPr lang="ru-RU" dirty="0" smtClean="0"/>
              <a:t>Дано </a:t>
            </a:r>
            <a:r>
              <a:rPr lang="ru-RU" dirty="0"/>
              <a:t>начало предложения: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«Петя поехал в горный лагерь,…»</a:t>
            </a:r>
            <a:r>
              <a:rPr lang="ru-RU" dirty="0"/>
              <a:t>, затем предлагается несколько вариантов закончить его:</a:t>
            </a:r>
          </a:p>
          <a:p>
            <a:r>
              <a:rPr lang="ru-RU" i="1" dirty="0"/>
              <a:t>-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и мама осталась одна дома;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а Саша отправился с отцом в Москву;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чтобы там заняться альпинизмом;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потому что он ещё не бывал в горах.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формированием связной речи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55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Работа </a:t>
            </a:r>
            <a:r>
              <a:rPr lang="ru-RU" dirty="0"/>
              <a:t>по уточнению и развитию словарного запаса</a:t>
            </a:r>
            <a:r>
              <a:rPr lang="ru-RU" dirty="0" smtClean="0"/>
              <a:t>.</a:t>
            </a:r>
          </a:p>
          <a:p>
            <a:pPr marL="514350" indent="-514350" algn="ctr">
              <a:buAutoNum type="arabicParenR"/>
            </a:pPr>
            <a:r>
              <a:rPr lang="ru-RU" dirty="0" smtClean="0"/>
              <a:t>Обогащение словаря.</a:t>
            </a:r>
          </a:p>
          <a:p>
            <a:pPr marL="514350" indent="-514350" algn="ctr">
              <a:buAutoNum type="arabicParenR"/>
            </a:pPr>
            <a:r>
              <a:rPr lang="ru-RU" dirty="0" smtClean="0"/>
              <a:t> Уточнение словаря.</a:t>
            </a:r>
          </a:p>
          <a:p>
            <a:pPr marL="514350" indent="-514350" algn="ctr">
              <a:buAutoNum type="arabicParenR"/>
            </a:pPr>
            <a:r>
              <a:rPr lang="ru-RU" dirty="0" smtClean="0"/>
              <a:t> Активизация словаря.</a:t>
            </a:r>
          </a:p>
          <a:p>
            <a:pPr marL="514350" indent="-514350" algn="ctr">
              <a:buAutoNum type="arabicParenR"/>
            </a:pPr>
            <a:r>
              <a:rPr lang="ru-RU" dirty="0" smtClean="0"/>
              <a:t>Устранение </a:t>
            </a:r>
            <a:r>
              <a:rPr lang="ru-RU" dirty="0"/>
              <a:t>нелитературных </a:t>
            </a:r>
            <a:r>
              <a:rPr lang="ru-RU" dirty="0" smtClean="0"/>
              <a:t>слов.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уроках развития речи </a:t>
            </a:r>
          </a:p>
        </p:txBody>
      </p:sp>
    </p:spTree>
    <p:extLst>
      <p:ext uri="{BB962C8B-B14F-4D97-AF65-F5344CB8AC3E}">
        <p14:creationId xmlns:p14="http://schemas.microsoft.com/office/powerpoint/2010/main" val="352323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1) словообразовательный </a:t>
            </a:r>
            <a:r>
              <a:rPr lang="ru-RU" dirty="0" smtClean="0"/>
              <a:t>анализ</a:t>
            </a:r>
          </a:p>
          <a:p>
            <a:pPr marL="0" indent="0">
              <a:buNone/>
            </a:pPr>
            <a:r>
              <a:rPr lang="ru-RU" dirty="0" smtClean="0"/>
              <a:t>: </a:t>
            </a:r>
            <a:r>
              <a:rPr lang="ru-RU" dirty="0"/>
              <a:t>«От какого слова образовано это слово?» или: «Почему так назвали подосиновик?»</a:t>
            </a:r>
          </a:p>
          <a:p>
            <a:r>
              <a:rPr lang="ru-RU" dirty="0"/>
              <a:t>2) </a:t>
            </a:r>
            <a:r>
              <a:rPr lang="ru-RU" dirty="0" smtClean="0"/>
              <a:t>подбор </a:t>
            </a:r>
            <a:r>
              <a:rPr lang="ru-RU" dirty="0"/>
              <a:t>синонимов: стучит- шумит, большой - огромный;</a:t>
            </a:r>
          </a:p>
          <a:p>
            <a:r>
              <a:rPr lang="ru-RU" dirty="0"/>
              <a:t>3) подбор антонимической пары: старт – финиш, хорошо – плохо.</a:t>
            </a:r>
          </a:p>
          <a:p>
            <a:r>
              <a:rPr lang="ru-RU" dirty="0"/>
              <a:t>4) работа с многозначными словами: идут часы – идут дети – идёт строительство.</a:t>
            </a:r>
          </a:p>
          <a:p>
            <a:r>
              <a:rPr lang="ru-RU" dirty="0"/>
              <a:t>5) Подбор слов-признаков и действий , подходящих по смыслу. Дождь: сильный, проливной, крупный, …., …;</a:t>
            </a:r>
          </a:p>
          <a:p>
            <a:r>
              <a:rPr lang="ru-RU" dirty="0"/>
              <a:t>идет, начинается, …, ….</a:t>
            </a:r>
          </a:p>
          <a:p>
            <a:r>
              <a:rPr lang="ru-RU" dirty="0"/>
              <a:t>Небо: синее, голубое, прозрачное, хмурое, …, …;</a:t>
            </a:r>
          </a:p>
          <a:p>
            <a:r>
              <a:rPr lang="ru-RU" dirty="0"/>
              <a:t>розовеет, хмурится, покрыто облаками, …, ….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уточнению и развитию словарного запаса.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78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600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Формирование жизненных компетенций детей начальной школы с ОВЗ для более успешной социальной адаптации. </vt:lpstr>
      <vt:lpstr>Коммуникативные компетенции </vt:lpstr>
      <vt:lpstr>Коммуникативные компетенции </vt:lpstr>
      <vt:lpstr>Теория связной речи Н.И. Жинкина и Т.А. Ладыженской</vt:lpstr>
      <vt:lpstr>На уроках письма </vt:lpstr>
      <vt:lpstr>Работа над формированием связной речи </vt:lpstr>
      <vt:lpstr>Работа над формированием связной речи </vt:lpstr>
      <vt:lpstr>На уроках развития речи </vt:lpstr>
      <vt:lpstr>Работа по уточнению и развитию словарного запаса. </vt:lpstr>
      <vt:lpstr>Дидактические игры</vt:lpstr>
      <vt:lpstr>Дидактические игры</vt:lpstr>
      <vt:lpstr>Дидактические игры</vt:lpstr>
      <vt:lpstr>Работа над формированием связной речи</vt:lpstr>
      <vt:lpstr>На уроках чтения </vt:lpstr>
      <vt:lpstr>Формирование диалогового общения </vt:lpstr>
      <vt:lpstr>На уроках трудового обучения </vt:lpstr>
      <vt:lpstr>На уроках трудового обучения </vt:lpstr>
      <vt:lpstr>На уроках математики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жизненных компетенций детей начальной школы с ОВЗ для более успешной социальной адаптации.</dc:title>
  <dc:creator>user</dc:creator>
  <cp:lastModifiedBy>user</cp:lastModifiedBy>
  <cp:revision>7</cp:revision>
  <dcterms:created xsi:type="dcterms:W3CDTF">2016-03-24T07:30:19Z</dcterms:created>
  <dcterms:modified xsi:type="dcterms:W3CDTF">2016-03-24T09:31:35Z</dcterms:modified>
</cp:coreProperties>
</file>