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78" r:id="rId4"/>
    <p:sldId id="257" r:id="rId5"/>
    <p:sldId id="258" r:id="rId6"/>
    <p:sldId id="275" r:id="rId7"/>
    <p:sldId id="259" r:id="rId8"/>
    <p:sldId id="274" r:id="rId9"/>
    <p:sldId id="262" r:id="rId10"/>
    <p:sldId id="277" r:id="rId11"/>
    <p:sldId id="276" r:id="rId12"/>
    <p:sldId id="263" r:id="rId13"/>
    <p:sldId id="265" r:id="rId14"/>
    <p:sldId id="271" r:id="rId15"/>
    <p:sldId id="273" r:id="rId16"/>
    <p:sldId id="280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 wrap="none" anchor="ctr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017E-01CE-45E6-A3A8-4A935B7C6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51D1-9CBE-4B6F-8A09-B8F44F0E2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1998663" cy="5849937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49937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1712-2C92-4F53-8D3A-83FC5433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B033D-1604-478B-9508-593EFF7483E8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04AA20-9FE7-4830-9067-376005D9119B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544C9-8ECC-419A-A960-B798B31A6D4D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2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243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24861-7955-4F1A-B23C-8132EBF3DA94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5FABDE-FF5C-4736-B82F-25F73B689DB6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C1A624-23D9-4519-82C2-BE492243BFAA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9B44E-B601-4408-9683-1F3772BC17BD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300720-D9E2-4B6E-9F82-983CFB3ADC42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9486-E039-4884-9F7D-BA8AE9A0B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E0148B-C14E-4D29-BF5D-566EBE4F5257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92B27-1597-4F93-9D4A-B5D5F736E00F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1998663" cy="5849937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49937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93865-2E44-404F-8F68-8045FEDF1404}" type="slidenum">
              <a:rPr lang="ru-RU"/>
              <a:pPr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22BC-B9C8-42BA-BAF4-6CA9A582D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2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243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D408-3FA4-4752-B14E-8B688602D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ED198-448A-4E53-BCEC-FDD7C21F3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E00C-4D17-41FE-9E35-35EBDFE4C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9E01-9391-4E19-8C39-70EE2AE45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3761-8DD7-41D3-889D-625DEBD1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E2CA-38B3-4CD2-B018-CECD8B906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00200" y="274638"/>
            <a:ext cx="7085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600200"/>
            <a:ext cx="79994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Для правки структуры щелкните мышью</a:t>
            </a:r>
          </a:p>
          <a:p>
            <a:pPr lvl="1"/>
            <a:r>
              <a:rPr lang="ru-RU" altLang="zh-CN" smtClean="0"/>
              <a:t>Второй уровень структуры</a:t>
            </a:r>
          </a:p>
          <a:p>
            <a:pPr lvl="2"/>
            <a:r>
              <a:rPr lang="ru-RU" altLang="zh-CN" smtClean="0"/>
              <a:t>Третий уровень структуры</a:t>
            </a:r>
          </a:p>
          <a:p>
            <a:pPr lvl="3"/>
            <a:r>
              <a:rPr lang="ru-RU" altLang="zh-CN" smtClean="0"/>
              <a:t>Четвёртый уровень структуры</a:t>
            </a:r>
          </a:p>
          <a:p>
            <a:pPr lvl="4"/>
            <a:r>
              <a:rPr lang="ru-RU" altLang="zh-CN" smtClean="0"/>
              <a:t>Пятый уровень структуры</a:t>
            </a:r>
          </a:p>
          <a:p>
            <a:pPr lvl="4"/>
            <a:r>
              <a:rPr lang="ru-RU" altLang="zh-CN" smtClean="0"/>
              <a:t>Шестой уровень структуры</a:t>
            </a:r>
          </a:p>
          <a:p>
            <a:pPr lvl="4"/>
            <a:r>
              <a:rPr lang="ru-RU" altLang="zh-CN" smtClean="0"/>
              <a:t>Седьмой уровень структуры</a:t>
            </a:r>
          </a:p>
          <a:p>
            <a:pPr lvl="4"/>
            <a:r>
              <a:rPr lang="ru-RU" altLang="zh-CN" smtClean="0"/>
              <a:t>Восьмой уровень структуры</a:t>
            </a:r>
          </a:p>
          <a:p>
            <a:pPr lvl="4"/>
            <a:r>
              <a:rPr lang="ru-RU" altLang="zh-CN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1D8EDDF-455E-4770-85A6-B375A8F2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anose="020B0604020202020204" charset="-122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anose="020B0604020202020204" charset="-122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00200" y="274638"/>
            <a:ext cx="7085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600200"/>
            <a:ext cx="79994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Для правки структуры щелкните мышью</a:t>
            </a:r>
          </a:p>
          <a:p>
            <a:pPr lvl="1"/>
            <a:r>
              <a:rPr lang="ru-RU" altLang="zh-CN" smtClean="0"/>
              <a:t>Второй уровень структуры</a:t>
            </a:r>
          </a:p>
          <a:p>
            <a:pPr lvl="2"/>
            <a:r>
              <a:rPr lang="ru-RU" altLang="zh-CN" smtClean="0"/>
              <a:t>Третий уровень структуры</a:t>
            </a:r>
          </a:p>
          <a:p>
            <a:pPr lvl="3"/>
            <a:r>
              <a:rPr lang="ru-RU" altLang="zh-CN" smtClean="0"/>
              <a:t>Четвёртый уровень структуры</a:t>
            </a:r>
          </a:p>
          <a:p>
            <a:pPr lvl="4"/>
            <a:r>
              <a:rPr lang="ru-RU" altLang="zh-CN" smtClean="0"/>
              <a:t>Пятый уровень структуры</a:t>
            </a:r>
          </a:p>
          <a:p>
            <a:pPr lvl="4"/>
            <a:r>
              <a:rPr lang="ru-RU" altLang="zh-CN" smtClean="0"/>
              <a:t>Шестой уровень структуры</a:t>
            </a:r>
          </a:p>
          <a:p>
            <a:pPr lvl="4"/>
            <a:r>
              <a:rPr lang="ru-RU" altLang="zh-CN" smtClean="0"/>
              <a:t>Седьмой уровень структуры</a:t>
            </a:r>
          </a:p>
          <a:p>
            <a:pPr lvl="4"/>
            <a:r>
              <a:rPr lang="ru-RU" altLang="zh-CN" smtClean="0"/>
              <a:t>Восьмой уровень структуры</a:t>
            </a:r>
          </a:p>
          <a:p>
            <a:pPr lvl="4"/>
            <a:r>
              <a:rPr lang="ru-RU" altLang="zh-CN" smtClean="0"/>
              <a:t>Девятый уровень структуры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8FF51B-4A31-4FCE-9676-ACD079C9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anose="020B0604020202020204" charset="-122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charset="-122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anose="020B0604020202020204" charset="-122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 Unicode MS" panose="020B0604020202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22325" y="2286000"/>
            <a:ext cx="62642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38862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spcBef>
                <a:spcPts val="6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32000" y="304800"/>
            <a:ext cx="5664200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57200"/>
            <a:ext cx="762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дминистратор\Desktop\8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76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Зени́тное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ору́дие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(также жарг. 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зенитка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, устар. 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противоаэропланная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 пушка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, зенитная пушка) — специализированное артиллерийское орудие на лафете, как более современный вариант — смонтированное на унифицированном самоходном колесном или гусеничном шасси, с круговым обстрелом и большим углом возвышения (стрельбой «в зенит»,  предназначенное для борьбы с авиацией противника</a:t>
            </a:r>
            <a:endParaRPr lang="ru-RU" dirty="0"/>
          </a:p>
        </p:txBody>
      </p:sp>
      <p:pic>
        <p:nvPicPr>
          <p:cNvPr id="3" name="Picture 6" descr="https://dishmodels.ru/picture/glr/16/16309/g16309_35927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08238"/>
            <a:ext cx="585787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55650" y="619125"/>
            <a:ext cx="78613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7,62-мм пистолет-пулемёт образца 1941 года системы Шпагина (ППШ)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- являлся основным пистолетом-пулемётом советских вооружённых сил в Великой Отечественной войне. Важным преимуществом ППШ была простота его конструкции. Переключатель режимов огня позволял вести стрельбу как одиночными выстрелами, так и очередями. За слишком высокий темп стрельбы очередями ППШ прозвали «пожирателем патронов».                                          </a:t>
            </a:r>
            <a:br>
              <a:rPr lang="ru-RU" sz="200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531" name="Picture 5" descr="https://img4.goodfon.ru/original/1920x1408/c/9e/oruzhie-pistolet-pulemet-ppsh-41-sistema-shpagina-sovetski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6582">
            <a:off x="344488" y="2763838"/>
            <a:ext cx="573563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755650" y="198438"/>
            <a:ext cx="78232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ДП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(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Д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егтярёва 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ехотный, ) — ручной пулемёт .  21 декабря 1927 года пулемёт был принят на вооружение. ДП стал одним из первых образцов стрелкового оружия, созданных в СССР. Пулемёт массово использовался в качестве основного оружия огневой поддержки пехоты  вплоть до конца Великой Отечественной войны.</a:t>
            </a:r>
            <a:r>
              <a:rPr lang="ru-RU" sz="4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38400"/>
            <a:ext cx="608806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27088" y="701675"/>
            <a:ext cx="77787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Пулемет «Максим» образца 1910 года - станковый пулемёт широко использовался российской и советской армиями во время Первой и Второй мировой войн. Пулемёт использовался для поражения открытых групповых целей и огневых средств противника на расстоянии до 1000м.</a:t>
            </a:r>
          </a:p>
        </p:txBody>
      </p:sp>
      <p:pic>
        <p:nvPicPr>
          <p:cNvPr id="29700" name="Изображение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281238"/>
            <a:ext cx="65182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063625" y="419100"/>
            <a:ext cx="74691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Станковый пулемёт системы Горюнова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. В мае 1943 года на смену станковому пулемёту системы Максима образца 1910 года пришёл СГ 43. Он отличался безотказностью автоматики и был надёжен в самых экстремальных условиях боя.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8" y="1916113"/>
            <a:ext cx="67865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6870699" cy="314327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571613"/>
            <a:ext cx="54292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</a:rPr>
              <a:t>Боевая техника и оружие Великой Отечественной войны 1941-1945гг.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27088" y="457200"/>
            <a:ext cx="78597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ГАЗ-АА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 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грузовой автомобиль  известный как </a:t>
            </a:r>
            <a:r>
              <a:rPr lang="ru-RU" sz="2000" i="1">
                <a:solidFill>
                  <a:srgbClr val="000000"/>
                </a:solidFill>
                <a:latin typeface="Times New Roman" pitchFamily="18" charset="0"/>
              </a:rPr>
              <a:t>полуторка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. Первый серийный ГАЗ-АА сошёл с конвейера Нижегородского автозавода  29 января 1932 года. Этот автомобиль чаще всего ходил по «дороге жизни» в первую зиму блокады Ленинграда. На ней доставляли  в город продовольствие  и эвакуировали больных и ослабленных ленинградцев, в основном стариков и детей.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2492375"/>
            <a:ext cx="80010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16" descr="https://www.deloks.ru/upload/iblock/f8d/model_dlya_skleivaniya_avto_avtomobil_gruzovoy_sovetskiy_gaz_aa_polutorka_1932_1_35_zvezda_3602_2_fu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857375"/>
            <a:ext cx="60007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87450" y="541338"/>
            <a:ext cx="72009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Катю́ша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БМ 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13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—реактивная установка,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появившаяся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во время Великой Отечественной войны 1941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1945 годов.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Снаряды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могли разрушать железную дорогу, уничтожать пехоту, военные ресурсы, здания и технику. Катюша стала символом великой победы СССР в войне.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533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2" name="Picture 6" descr="http://moscowbitva.narod.ru/art/art/33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643188"/>
            <a:ext cx="622935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18263" y="144830"/>
            <a:ext cx="228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13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—реактивная установка,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появившаяся во время Великой Отечественной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14356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Танк Т-34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, оказал огромное влияние на исход войны и на дальнейшее развитие мирового танкостроения. По сочетанию трёх важнейших характеристик - огневой мощи, защищенности и подвижности. Благодаря своим боевым качествам Т-34 был признан одним из лучших танков Второй мировой войны.</a:t>
            </a:r>
            <a:endParaRPr lang="ru-RU" dirty="0"/>
          </a:p>
        </p:txBody>
      </p:sp>
      <p:pic>
        <p:nvPicPr>
          <p:cNvPr id="3" name="Picture 2" descr="C:\Users\Администратор\Desktop\hVfpueWHqgA.jpg">
            <a:extLst>
              <a:ext uri="{FF2B5EF4-FFF2-40B4-BE49-F238E27FC236}">
                <a16:creationId xmlns:a16="http://schemas.microsoft.com/office/drawing/2014/main" xmlns="" id="{4F0BE12B-E7A0-491F-977C-80817455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5927899" cy="415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43000" y="5334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76-мм дивизионная пушка образца 1942 года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 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ЗИС-3)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,  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 советская дивизионная и противотанковая пушка. ЗИС-3 стала самым массовым советским артиллерийским орудием, выпускавшимся в годы Великой Отечественной войны. Любой немецкий танк ЗИС прошивала насквозь.  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8436" name="AutoShape 6" descr="https://karopka.ru/upload/resize_cache/iblock/de6/900_600_1/photo_7_1510781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8" descr="https://karopka.ru/upload/resize_cache/iblock/de6/900_600_1/photo_7_1510781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10" descr="https://karopka.ru/upload/resize_cache/iblock/de6/900_600_1/photo_7_1510781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AutoShape 12" descr="https://www.russwords.ru/upload/iblock/cff/cffd9dfc324314fdbcd3abc09ed8f2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AutoShape 14" descr="https://www.russwords.ru/upload/iblock/cff/cffd9dfc324314fdbcd3abc09ed8f2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1" name="Picture 16" descr="http://moscowbitva.narod.ru/art/art/13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785938"/>
            <a:ext cx="7143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792eb2c2ff422788c0437d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779344" cy="5118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900113" y="252413"/>
            <a:ext cx="77041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Самолёт Ил-2 (штурмовик)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 - это боевая машина  времён Великой Отечественной войны, которая известна своими боевыми подвигами при уничтожении противника. Эта машина была специализированная для атаки наземных целей с малой высоты. Данную модель самолёта в Красной армии называли летающим танком, потому что он имел отличную броню.</a:t>
            </a:r>
          </a:p>
        </p:txBody>
      </p:sp>
      <p:pic>
        <p:nvPicPr>
          <p:cNvPr id="6" name="Picture 1" descr="C:\Users\Администратор\Desktop\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6367473" cy="427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Пикирующий бомбардировщик Пе-2 -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принимал участие в сражениях на всех направлениях, использовались морской и сухопутной авиацией как истребители, бомбардировщики и разведчики. В 1944 году этот  самолёт был задействован практически в каждой  наступательной операции советских войск. 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6" descr="https://cdn-wglc.gcdn.co/uploads/public/layouts/2018_10_04__15_13_26_WOWAIRBORNE_EN/variative_content/EN/plain3_img/elements/img/2809253/ussr_15041584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14625"/>
            <a:ext cx="72437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223</Words>
  <Application>Microsoft Office PowerPoint</Application>
  <PresentationFormat>Экран (4:3)</PresentationFormat>
  <Paragraphs>29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User</cp:lastModifiedBy>
  <cp:revision>146</cp:revision>
  <dcterms:created xsi:type="dcterms:W3CDTF">2020-03-24T16:14:09Z</dcterms:created>
  <dcterms:modified xsi:type="dcterms:W3CDTF">2021-04-25T17:49:03Z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1049-11.2.0.9232</vt:lpwstr>
  </property>
  <property fmtid="{D5CDD505-2E9C-101B-9397-08002B2CF9AE}" pid="3" name="Version">
    <vt:r8>1</vt:r8>
  </property>
</Properties>
</file>