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246DD-661D-4AB4-9739-9949E0F1B4E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5196B-530E-4586-92E1-244372CF4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196B-530E-4586-92E1-244372CF45A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5D2977-5F13-4F15-883A-C156C3B357D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AE96D1-ABED-414D-A9EC-D711D8128C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Детские писатели – детям.</a:t>
            </a:r>
            <a:endParaRPr lang="ru-RU" dirty="0"/>
          </a:p>
        </p:txBody>
      </p:sp>
      <p:pic>
        <p:nvPicPr>
          <p:cNvPr id="368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42179"/>
            <a:ext cx="8229600" cy="437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g.labirint.ru/images/comments_pic/1440/5_91d645dab743af583391174e8e87a749_1412272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amejulia.ru/images/i/chelovek-rasseyann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2981325" cy="4000501"/>
          </a:xfrm>
          <a:prstGeom prst="rect">
            <a:avLst/>
          </a:prstGeom>
          <a:noFill/>
        </p:spPr>
      </p:pic>
      <p:pic>
        <p:nvPicPr>
          <p:cNvPr id="23556" name="Picture 4" descr="https://ds04.infourok.ru/uploads/ex/10c7/0007c56e-170e729a/img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://gamejulia.ru/images/i/chelovek-rasseyann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4133880" cy="5689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Дама сдавала в багаж.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435548" cy="407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bookbox.com.ua/uploads/posts/2017-03/thumbs/1490595126_57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42918"/>
            <a:ext cx="1714512" cy="2212274"/>
          </a:xfrm>
          <a:prstGeom prst="rect">
            <a:avLst/>
          </a:prstGeom>
          <a:noFill/>
        </p:spPr>
      </p:pic>
      <p:pic>
        <p:nvPicPr>
          <p:cNvPr id="25606" name="Picture 6" descr="http://www.booksiti.net.ru/books/526712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571480"/>
            <a:ext cx="1774491" cy="2357454"/>
          </a:xfrm>
          <a:prstGeom prst="rect">
            <a:avLst/>
          </a:prstGeom>
          <a:noFill/>
        </p:spPr>
      </p:pic>
      <p:pic>
        <p:nvPicPr>
          <p:cNvPr id="25610" name="Picture 10" descr="http://retropost.ru/i/humor/i213py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286124"/>
            <a:ext cx="1892535" cy="2643206"/>
          </a:xfrm>
          <a:prstGeom prst="rect">
            <a:avLst/>
          </a:prstGeom>
          <a:noFill/>
        </p:spPr>
      </p:pic>
      <p:pic>
        <p:nvPicPr>
          <p:cNvPr id="25612" name="Picture 12" descr="http://www.knigograd.com.ua/images/detailed/product_detailed_image_257416_425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143248"/>
            <a:ext cx="2116298" cy="2672375"/>
          </a:xfrm>
          <a:prstGeom prst="rect">
            <a:avLst/>
          </a:prstGeom>
          <a:noFill/>
        </p:spPr>
      </p:pic>
      <p:pic>
        <p:nvPicPr>
          <p:cNvPr id="25614" name="Picture 14" descr="http://s-marshak.ru/books/u/u02/u02_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357562"/>
            <a:ext cx="1594598" cy="2500330"/>
          </a:xfrm>
          <a:prstGeom prst="rect">
            <a:avLst/>
          </a:prstGeom>
          <a:noFill/>
        </p:spPr>
      </p:pic>
      <p:pic>
        <p:nvPicPr>
          <p:cNvPr id="25616" name="Picture 16" descr="https://ru1.anyfad.com/items/t1@625946b4-ed7e-4ab5-9fc5-a34cfaf92f5a/S-Marshak-Myach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2011774" cy="2643207"/>
          </a:xfrm>
          <a:prstGeom prst="rect">
            <a:avLst/>
          </a:prstGeom>
          <a:noFill/>
        </p:spPr>
      </p:pic>
      <p:pic>
        <p:nvPicPr>
          <p:cNvPr id="12" name="Picture 4" descr="http://static.newauction.ru/offer_images/2016/01/19/06/big/S/sUS8abwiTMQ/kniga_dlja_detej_marshak_pochta_198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142852"/>
            <a:ext cx="2286015" cy="2945737"/>
          </a:xfrm>
          <a:prstGeom prst="rect">
            <a:avLst/>
          </a:prstGeom>
          <a:noFill/>
        </p:spPr>
      </p:pic>
      <p:pic>
        <p:nvPicPr>
          <p:cNvPr id="13" name="Picture 2" descr="http://kidtale.ru/wp-content/uploads/2015/09/stixi-s-ya-marshaka-vanka-vstank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143248"/>
            <a:ext cx="2214577" cy="3054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Детки в клетке.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022" y="1935163"/>
            <a:ext cx="382195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Перчатки</a:t>
            </a:r>
            <a:endParaRPr lang="ru-RU" dirty="0"/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121" y="1935163"/>
            <a:ext cx="542575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Пьесы и сказки С. Я. Маршака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3605866" cy="37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6" name="Picture 10" descr="https://www.karusel-tv.ru/media/suit/product_cover_profile/media/shop_product/ozon/10164777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000108"/>
            <a:ext cx="2347453" cy="3786214"/>
          </a:xfrm>
          <a:prstGeom prst="rect">
            <a:avLst/>
          </a:prstGeom>
          <a:noFill/>
        </p:spPr>
      </p:pic>
      <p:pic>
        <p:nvPicPr>
          <p:cNvPr id="29708" name="Picture 12" descr="https://wcbook.ru/data/book/322/32225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5" y="1000108"/>
            <a:ext cx="3000365" cy="3871439"/>
          </a:xfrm>
          <a:prstGeom prst="rect">
            <a:avLst/>
          </a:prstGeom>
          <a:noFill/>
        </p:spPr>
      </p:pic>
      <p:pic>
        <p:nvPicPr>
          <p:cNvPr id="2050" name="Picture 2" descr="https://i.ytimg.com/vi/esTheXJiwL8/maxresdefaul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4252910"/>
            <a:ext cx="4631271" cy="2605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амуил Маршак читает детям книжку «Теремо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524875" cy="48006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Самуил Яковлевич Маршак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book24.ru/upload/resize_cache/iblock/a57/1000_700_0/a57eadd55ac1688f5cc88f5ec731ded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857232"/>
            <a:ext cx="5072098" cy="5151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.labirint.ru/images/comments_pic/1452/2_ec734cc78213358fe97d98fb2946981a_1419664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620000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5.imageban.ru/out/2013/12/20/1f01426bdeff054e8c24d339a222eaf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285728"/>
            <a:ext cx="4572032" cy="6178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hkolarossii.ru/sites/default/files/5_18716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5151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-marshak.ru/books/v/v07/v07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857232"/>
            <a:ext cx="3571875" cy="50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b2.userdocs.ru/pars_docs/refs/448/447983/447983_html_23e21c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2219325" cy="2381250"/>
          </a:xfrm>
          <a:prstGeom prst="rect">
            <a:avLst/>
          </a:prstGeom>
          <a:noFill/>
        </p:spPr>
      </p:pic>
      <p:pic>
        <p:nvPicPr>
          <p:cNvPr id="21508" name="Picture 4" descr="http://images.myshared.ru/4/99534/slide_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500174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abirint.ru/images/comments_pic/1440/4_bbd8241b188570e320629a075d243b17_14122729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071546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30</Words>
  <Application>Microsoft Office PowerPoint</Application>
  <PresentationFormat>Экран (4:3)</PresentationFormat>
  <Paragraphs>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Поток</vt:lpstr>
      <vt:lpstr>   Детские писатели – детям.</vt:lpstr>
      <vt:lpstr>   Самуил Яковлевич Маршак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Дама сдавала в багаж.</vt:lpstr>
      <vt:lpstr>Презентация PowerPoint</vt:lpstr>
      <vt:lpstr>Детки в клетке.</vt:lpstr>
      <vt:lpstr>Перчатки</vt:lpstr>
      <vt:lpstr>Пьесы и сказки С. Я. Маршака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писатели – детям.</dc:title>
  <dc:creator>user</dc:creator>
  <cp:lastModifiedBy>Психолог. Букина</cp:lastModifiedBy>
  <cp:revision>14</cp:revision>
  <dcterms:created xsi:type="dcterms:W3CDTF">2018-04-19T14:31:47Z</dcterms:created>
  <dcterms:modified xsi:type="dcterms:W3CDTF">2021-10-06T06:01:58Z</dcterms:modified>
</cp:coreProperties>
</file>