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3" r:id="rId4"/>
    <p:sldId id="262" r:id="rId5"/>
    <p:sldId id="266" r:id="rId6"/>
    <p:sldId id="256" r:id="rId7"/>
    <p:sldId id="261" r:id="rId8"/>
    <p:sldId id="264" r:id="rId9"/>
    <p:sldId id="265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3429000"/>
            <a:ext cx="7772400" cy="1431925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21.12.2026 в ГОУ ЯО «Рыбинская школа-интернат №1» прошел новогодний концерт перед детьми Детского сада №56 в рамках акции «Дети детям».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59632" y="404664"/>
            <a:ext cx="6552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Девочки 9 класса исполняют песню «Наш первый Новый год»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3" descr="20161221_1128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1773238"/>
            <a:ext cx="6267450" cy="47005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19672" y="476672"/>
            <a:ext cx="61558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Все артисты вышли на поклон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3" descr="20161221_11285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412875"/>
            <a:ext cx="8101012" cy="5445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71600" y="404664"/>
            <a:ext cx="74360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Гости в восторге от нашего концерта.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3" descr="20161221_1135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1620838"/>
            <a:ext cx="6985000" cy="52371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268" name="Picture 4" descr="20161221_1022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60648"/>
            <a:ext cx="6659563" cy="4997450"/>
          </a:xfrm>
          <a:prstGeom prst="rect">
            <a:avLst/>
          </a:prstGeom>
          <a:noFill/>
        </p:spPr>
      </p:pic>
      <p:sp>
        <p:nvSpPr>
          <p:cNvPr id="1127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475656" y="5105400"/>
            <a:ext cx="6400800" cy="1752600"/>
          </a:xfrm>
        </p:spPr>
        <p:txBody>
          <a:bodyPr/>
          <a:lstStyle/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Артисты: Ремизовы Настя и Таня,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Сысолятина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Настя, Лебедев Руслан,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Аржанцев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Саша ждут гостей.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4" descr="20161221_1047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0"/>
            <a:ext cx="4932362" cy="3700463"/>
          </a:xfrm>
          <a:prstGeom prst="rect">
            <a:avLst/>
          </a:prstGeom>
          <a:noFill/>
        </p:spPr>
      </p:pic>
      <p:pic>
        <p:nvPicPr>
          <p:cNvPr id="4" name="Picture 5" descr="20161221_10475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98875"/>
            <a:ext cx="4211638" cy="3159125"/>
          </a:xfrm>
          <a:prstGeom prst="rect">
            <a:avLst/>
          </a:prstGeom>
          <a:noFill/>
        </p:spPr>
      </p:pic>
      <p:pic>
        <p:nvPicPr>
          <p:cNvPr id="5" name="Picture 6" descr="20161221_10495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638" y="3716338"/>
            <a:ext cx="4932362" cy="3141662"/>
          </a:xfrm>
          <a:prstGeom prst="rect">
            <a:avLst/>
          </a:prstGeo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79388" y="476250"/>
            <a:ext cx="3178175" cy="13843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Гости собираются </a:t>
            </a:r>
            <a:endParaRPr kumimoji="0" lang="ru-RU" sz="40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4" descr="20161221_1055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1700213"/>
            <a:ext cx="6627813" cy="497046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691680" y="404664"/>
            <a:ext cx="59859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песня «Россия – Родина моя»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292100"/>
            <a:ext cx="8229600" cy="13843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Аня </a:t>
            </a:r>
            <a:r>
              <a:rPr kumimoji="0" lang="ru-RU" sz="40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Микулинич</a:t>
            </a:r>
            <a:r>
              <a:rPr kumimoji="0" lang="ru-RU" sz="40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исполняла две песни.</a:t>
            </a:r>
            <a:endParaRPr kumimoji="0" lang="ru-RU" sz="40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20161221_1058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1773238"/>
            <a:ext cx="6626225" cy="4972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59632" y="332656"/>
            <a:ext cx="57334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Снегурочка – Вика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Шашкова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3" descr="20161221_1115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1617663"/>
            <a:ext cx="6624637" cy="4968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3599" y="332656"/>
            <a:ext cx="87204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Владимир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Шашков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 песней: «Да, я такой».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3" descr="20161221_11005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1989138"/>
            <a:ext cx="6232525" cy="46751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292100"/>
            <a:ext cx="8229600" cy="13843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Наша </a:t>
            </a:r>
            <a:r>
              <a:rPr kumimoji="0" lang="ru-RU" sz="40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Игруля</a:t>
            </a:r>
            <a:r>
              <a:rPr kumimoji="0" lang="ru-RU" sz="40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пришла всех позабавить.</a:t>
            </a:r>
            <a:endParaRPr kumimoji="0" lang="ru-RU" sz="40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20161221_1107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1700213"/>
            <a:ext cx="6516687" cy="4887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43608" y="404664"/>
            <a:ext cx="72517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Катя Бондаренко с песней «Россия»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3" descr="20161221_1123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1889125"/>
            <a:ext cx="6624638" cy="4968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111</Words>
  <Application>Microsoft Office PowerPoint</Application>
  <PresentationFormat>Экран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21.12.2026 в ГОУ ЯО «Рыбинская школа-интернат №1» прошел новогодний концерт перед детьми Детского сада №56 в рамках акции «Дети детям».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21.12.2026 в ГОУ ЯО «Рыбинская школа-интернат №1» прошел новогодний концерт перед детьми Детского сада №56 в рамках акции «Дети детям».</dc:title>
  <cp:lastModifiedBy>Admin</cp:lastModifiedBy>
  <cp:revision>2</cp:revision>
  <dcterms:modified xsi:type="dcterms:W3CDTF">2017-04-24T06:43:33Z</dcterms:modified>
</cp:coreProperties>
</file>