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58" r:id="rId5"/>
    <p:sldId id="259" r:id="rId6"/>
    <p:sldId id="260" r:id="rId7"/>
    <p:sldId id="261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9748-FA06-4699-8BE7-BEF88AA49D78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4E31-4076-49A3-9623-546DF7A6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22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9748-FA06-4699-8BE7-BEF88AA49D78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4E31-4076-49A3-9623-546DF7A6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35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9748-FA06-4699-8BE7-BEF88AA49D78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4E31-4076-49A3-9623-546DF7A6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64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9748-FA06-4699-8BE7-BEF88AA49D78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4E31-4076-49A3-9623-546DF7A6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81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9748-FA06-4699-8BE7-BEF88AA49D78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4E31-4076-49A3-9623-546DF7A6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9748-FA06-4699-8BE7-BEF88AA49D78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4E31-4076-49A3-9623-546DF7A6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2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9748-FA06-4699-8BE7-BEF88AA49D78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4E31-4076-49A3-9623-546DF7A6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19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9748-FA06-4699-8BE7-BEF88AA49D78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4E31-4076-49A3-9623-546DF7A6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95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9748-FA06-4699-8BE7-BEF88AA49D78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4E31-4076-49A3-9623-546DF7A6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58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9748-FA06-4699-8BE7-BEF88AA49D78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4E31-4076-49A3-9623-546DF7A6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84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9748-FA06-4699-8BE7-BEF88AA49D78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4E31-4076-49A3-9623-546DF7A6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26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93000"/>
                <a:lumOff val="7000"/>
              </a:schemeClr>
            </a:gs>
            <a:gs pos="46000">
              <a:schemeClr val="accent6">
                <a:alpha val="73000"/>
                <a:lumMod val="17000"/>
                <a:lumOff val="83000"/>
              </a:schemeClr>
            </a:gs>
            <a:gs pos="100000">
              <a:schemeClr val="accent6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19748-FA06-4699-8BE7-BEF88AA49D78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14E31-4076-49A3-9623-546DF7A6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9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Горы и равнины России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3" y="1690688"/>
            <a:ext cx="5694947" cy="48183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690688"/>
            <a:ext cx="5694947" cy="4818396"/>
          </a:xfrm>
        </p:spPr>
      </p:pic>
    </p:spTree>
    <p:extLst>
      <p:ext uri="{BB962C8B-B14F-4D97-AF65-F5344CB8AC3E}">
        <p14:creationId xmlns:p14="http://schemas.microsoft.com/office/powerpoint/2010/main" val="7033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021" y="365125"/>
            <a:ext cx="10583779" cy="1325563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Русская равнина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5" y="131011"/>
            <a:ext cx="4784558" cy="311935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5" y="3484480"/>
            <a:ext cx="4780547" cy="313288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6" b="3465"/>
          <a:stretch/>
        </p:blipFill>
        <p:spPr>
          <a:xfrm>
            <a:off x="5943600" y="1690688"/>
            <a:ext cx="5763126" cy="432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821" y="312821"/>
            <a:ext cx="11646567" cy="1021747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Западно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– Сибирская равнина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7" b="14962"/>
          <a:stretch/>
        </p:blipFill>
        <p:spPr>
          <a:xfrm>
            <a:off x="441159" y="1191127"/>
            <a:ext cx="5181600" cy="275523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333" y="4158375"/>
            <a:ext cx="8047119" cy="2531183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05" y="1191126"/>
            <a:ext cx="5181600" cy="2755234"/>
          </a:xfrm>
        </p:spPr>
      </p:pic>
    </p:spTree>
    <p:extLst>
      <p:ext uri="{BB962C8B-B14F-4D97-AF65-F5344CB8AC3E}">
        <p14:creationId xmlns:p14="http://schemas.microsoft.com/office/powerpoint/2010/main" val="23777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Кавказские горы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3768" y="1825625"/>
            <a:ext cx="407870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Самая высокая вершина в России – это гора Эльбрус высотой 5642 метра</a:t>
            </a:r>
            <a:endParaRPr lang="ru-RU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16" y="1690688"/>
            <a:ext cx="7014410" cy="4830428"/>
          </a:xfrm>
        </p:spPr>
      </p:pic>
    </p:spTree>
    <p:extLst>
      <p:ext uri="{BB962C8B-B14F-4D97-AF65-F5344CB8AC3E}">
        <p14:creationId xmlns:p14="http://schemas.microsoft.com/office/powerpoint/2010/main" val="25247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9062" y="365125"/>
            <a:ext cx="5907505" cy="1325563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Кавказские горы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6" y="280904"/>
            <a:ext cx="5546556" cy="35692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1431759"/>
            <a:ext cx="5546555" cy="24183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6" y="4102768"/>
            <a:ext cx="5546555" cy="25988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4102767"/>
            <a:ext cx="5546556" cy="259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674" y="240632"/>
            <a:ext cx="5690937" cy="120315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Уральские горы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1422" y="1443790"/>
            <a:ext cx="4932946" cy="24664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Самая высокая вершина – гора Народная высотой  1895 метров.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Возраст гор </a:t>
            </a:r>
          </a:p>
          <a:p>
            <a:pPr marL="0" indent="0">
              <a:buNone/>
            </a:pPr>
            <a:r>
              <a:rPr lang="ru-RU" sz="3200" smtClean="0">
                <a:solidFill>
                  <a:srgbClr val="7030A0"/>
                </a:solidFill>
                <a:latin typeface="Arial Black" panose="020B0A04020102020204" pitchFamily="34" charset="0"/>
              </a:rPr>
              <a:t>500 </a:t>
            </a:r>
            <a:r>
              <a:rPr lang="ru-RU" sz="3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000 000 лет.</a:t>
            </a:r>
            <a:endParaRPr lang="ru-RU" sz="3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4" y="4045200"/>
            <a:ext cx="4836694" cy="263232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074" y="1027906"/>
            <a:ext cx="5775157" cy="480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0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27" y="365125"/>
            <a:ext cx="10391274" cy="117491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Уральские горы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4" y="4165240"/>
            <a:ext cx="4993105" cy="2567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37" y="1402789"/>
            <a:ext cx="4620125" cy="2567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37" y="4235116"/>
            <a:ext cx="4620125" cy="24977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3" y="1402789"/>
            <a:ext cx="4993105" cy="256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042" y="84221"/>
            <a:ext cx="8698832" cy="9384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Ответь на вопросы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97691065"/>
              </p:ext>
            </p:extLst>
          </p:nvPr>
        </p:nvGraphicFramePr>
        <p:xfrm>
          <a:off x="397042" y="1022685"/>
          <a:ext cx="4993105" cy="564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3105"/>
              </a:tblGrid>
              <a:tr h="10904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А. На какой равнине расположен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наш город?</a:t>
                      </a:r>
                      <a:endParaRPr lang="ru-RU" sz="2400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8136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Б.</a:t>
                      </a:r>
                      <a:r>
                        <a:rPr lang="ru-RU" sz="2400" baseline="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 В каких горах много камней самоцветов и минералов?</a:t>
                      </a:r>
                      <a:endParaRPr lang="ru-RU" sz="2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98415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В. Какие горы самые высокие в России?</a:t>
                      </a:r>
                      <a:endParaRPr lang="ru-RU" sz="2400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18136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Г. На какой равнине добывают много нефти и газа?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18136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</a:rPr>
                        <a:t>Д. В каких горах много источников минеральной воды и санаториев?</a:t>
                      </a:r>
                      <a:endParaRPr lang="ru-RU" sz="2400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630779" y="1022684"/>
            <a:ext cx="2658979" cy="10347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Русская равнина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2811" y="2225842"/>
            <a:ext cx="2646947" cy="9865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Уральские горы</a:t>
            </a:r>
            <a:endParaRPr lang="ru-RU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2811" y="3392905"/>
            <a:ext cx="2646947" cy="8662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Кавказские горы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2811" y="4427621"/>
            <a:ext cx="2646947" cy="104674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Западно</a:t>
            </a:r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– Сибирская равнина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42811" y="5678905"/>
            <a:ext cx="2646947" cy="9913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Кавказские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горы</a:t>
            </a:r>
            <a:endParaRPr lang="ru-RU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390" y="268016"/>
            <a:ext cx="2598821" cy="15093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42" y="1932717"/>
            <a:ext cx="2526632" cy="1572838"/>
          </a:xfrm>
          <a:prstGeom prst="rect">
            <a:avLst/>
          </a:prstGeom>
        </p:spPr>
      </p:pic>
      <p:pic>
        <p:nvPicPr>
          <p:cNvPr id="1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22" y="3585410"/>
            <a:ext cx="2442410" cy="1576137"/>
          </a:xfrm>
        </p:spPr>
      </p:pic>
      <p:pic>
        <p:nvPicPr>
          <p:cNvPr id="16" name="Объект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7" b="14962"/>
          <a:stretch/>
        </p:blipFill>
        <p:spPr>
          <a:xfrm>
            <a:off x="9541042" y="5241402"/>
            <a:ext cx="2526632" cy="143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1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114</Words>
  <Application>Microsoft Office PowerPoint</Application>
  <PresentationFormat>Широкоэкранный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Тема Office</vt:lpstr>
      <vt:lpstr>Горы и равнины России</vt:lpstr>
      <vt:lpstr>Русская равнина</vt:lpstr>
      <vt:lpstr>Западно – Сибирская равнина</vt:lpstr>
      <vt:lpstr>Кавказские горы</vt:lpstr>
      <vt:lpstr>Кавказские горы</vt:lpstr>
      <vt:lpstr>Уральские горы</vt:lpstr>
      <vt:lpstr>Уральские горы</vt:lpstr>
      <vt:lpstr>Ответь на вопросы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Горы и равнины России</dc:title>
  <dc:creator>Татьяна</dc:creator>
  <cp:lastModifiedBy>Татьяна</cp:lastModifiedBy>
  <cp:revision>30</cp:revision>
  <dcterms:created xsi:type="dcterms:W3CDTF">2024-04-07T10:52:05Z</dcterms:created>
  <dcterms:modified xsi:type="dcterms:W3CDTF">2024-04-07T15:27:56Z</dcterms:modified>
</cp:coreProperties>
</file>