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  <p:sldMasterId id="2147483999" r:id="rId2"/>
    <p:sldMasterId id="2147484006" r:id="rId3"/>
    <p:sldMasterId id="2147484126" r:id="rId4"/>
  </p:sldMasterIdLst>
  <p:notesMasterIdLst>
    <p:notesMasterId r:id="rId16"/>
  </p:notesMasterIdLst>
  <p:sldIdLst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5021" autoAdjust="0"/>
  </p:normalViewPr>
  <p:slideViewPr>
    <p:cSldViewPr>
      <p:cViewPr>
        <p:scale>
          <a:sx n="75" d="100"/>
          <a:sy n="75" d="100"/>
        </p:scale>
        <p:origin x="-3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4349A5F-6997-4567-80AB-B942303C4DA9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6C93BBC-FE55-43A0-8CA1-C14CA4DE1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661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661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2C5F-D703-44EF-8D52-C06E96EE0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D7C4A5-8D89-4E17-8619-00B9967B3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30E1E4-78E5-4F9A-9F9C-43069EB5E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EE1D8E-CD96-4C12-9D87-E1D323D34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B0AF4B6-D6DE-4C40-BE53-88BCC14B0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A4F2-3630-45B3-8935-9AEE475BD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A51FF-6D26-4A36-BD1F-D5D2751DFFF4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F4262-A871-4D00-BD8F-57F792611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ED58A-2174-437E-B2F7-F952493C2A29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FD20B-3A51-4052-ABFD-263220785B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81206-FE5E-4754-A246-14C0EF2EA7D6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9BB78-84CB-4A12-8FF2-6B94677D53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5D973-F2B5-4881-ABA1-7D5BF48C5345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17E7A-7CBE-4816-84EE-33355B841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D853E-033B-4035-8364-CA5BBC0AB5AD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A5885-598F-41C9-A318-57F32428F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A3870EE-F73C-4982-8323-3A3641DAD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4B178-1E45-4998-9060-A68C2C2F0825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AB127-3658-4984-AD9B-A41C6D108C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D524F-3E3C-4660-8B3B-8A0E299A4044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1A731-E616-42D4-A074-F5A896950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68812-D56D-49E1-84D7-56D19499286F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AE7CC-9515-47D8-90C4-F1C1759049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04DEF6-7312-4B95-A65F-430BC69D9685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40A4E-E44C-4B4A-BD2C-E6AEABE105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42D3C-462F-43FC-9F55-844271A0C264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34C82-C2EA-4AAB-8671-4EE06B57FD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A2672-E114-4262-94E6-0F63D164BBA2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37B0-419B-422F-9EB9-299A27F61D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FCF63A-772C-4BAC-BFAD-A6B5D497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C93807-6FCA-41E6-94A7-C5BD4B7AD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EADC07-5183-4D14-A49F-5B8C0A81B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F12B6EB-DDA2-445E-8335-1CFC6B743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C98A-D1DF-4C2C-B19C-7F8E04876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44A87F1-F985-436D-B287-9EA180AF4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5FB250E-E648-478C-94BA-35681CFEF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9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CE83301-18DB-4C6C-B9C4-7D89CAA67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5562600" y="6508750"/>
            <a:ext cx="3001963" cy="274638"/>
          </a:xfrm>
          <a:prstGeom prst="rect">
            <a:avLst/>
          </a:prstGeom>
        </p:spPr>
        <p:txBody>
          <a:bodyPr vert="horz" rtlCol="0"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39175" y="6508750"/>
            <a:ext cx="463550" cy="274638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6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00E7CA9C-46C4-4940-B480-DE66DFD8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6508750"/>
            <a:ext cx="3906838" cy="274638"/>
          </a:xfrm>
          <a:prstGeom prst="rect">
            <a:avLst/>
          </a:prstGeom>
        </p:spPr>
        <p:txBody>
          <a:bodyPr vert="horz" rtlCol="0"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75" r:id="rId6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Arial" charset="0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5562600" y="6508750"/>
            <a:ext cx="3001963" cy="274638"/>
          </a:xfrm>
          <a:prstGeom prst="rect">
            <a:avLst/>
          </a:prstGeom>
        </p:spPr>
        <p:txBody>
          <a:bodyPr vert="horz" rtlCol="0"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39175" y="6508750"/>
            <a:ext cx="463550" cy="274638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6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E7CAF309-D46A-42F0-B811-099ECC00B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6508750"/>
            <a:ext cx="3906838" cy="274638"/>
          </a:xfrm>
          <a:prstGeom prst="rect">
            <a:avLst/>
          </a:prstGeom>
        </p:spPr>
        <p:txBody>
          <a:bodyPr vert="horz" rtlCol="0"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76" r:id="rId7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Arial" charset="0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E83301-18DB-4C6C-B9C4-7D89CAA678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kreml.by.ru/index.files/original_images/p000008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Москва – столица России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8" descr="kreml w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15064" cy="5112568"/>
          </a:xfrm>
          <a:prstGeom prst="rect">
            <a:avLst/>
          </a:prstGeom>
          <a:solidFill>
            <a:srgbClr val="99FF99"/>
          </a:solidFill>
          <a:ln w="254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Москва - Сити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925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В комплексе 16 зданий –небоскребов высотой до 350 метров.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3600" dirty="0">
              <a:latin typeface="Arial Black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Башня Федераций имеет 95 этажей и является самой высокой в Европе.</a:t>
            </a:r>
          </a:p>
          <a:p>
            <a:pPr>
              <a:buNone/>
            </a:pPr>
            <a:endParaRPr lang="ru-RU" sz="2400" dirty="0">
              <a:latin typeface="Arial Black" pitchFamily="34" charset="0"/>
            </a:endParaRPr>
          </a:p>
        </p:txBody>
      </p:sp>
      <p:pic>
        <p:nvPicPr>
          <p:cNvPr id="3074" name="Picture 2" descr="C:\Documents and Settings\User\Мои документы\Downloads\88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84784"/>
            <a:ext cx="532859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Москва от глаз далека, 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да сердцу близка.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024336" cy="4525963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Подземная железная дорога.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Красная ….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Самое большое по территории государство планеты.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Крепость в центре Москвы, официальная резиденция президента Российской Федерации.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 Black" pitchFamily="34" charset="0"/>
              </a:rPr>
              <a:t>Монументальное погребальное сооружение на Красной площади.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Форма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государственного устройства страны – Российская …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C:\Documents and Settings\User\Мои документы\Downloads\Аннотация 2022-04-11 191814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406" t="1493" b="5970"/>
          <a:stretch>
            <a:fillRect/>
          </a:stretch>
        </p:blipFill>
        <p:spPr bwMode="auto">
          <a:xfrm>
            <a:off x="3347864" y="1628800"/>
            <a:ext cx="547260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Москва основана князем Юрием Долгоруким в 1147 году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600200"/>
            <a:ext cx="410445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Современная Москва – самый большой город России, в ней: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3600 улиц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357 мостов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110 подземных переходов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896" r="6631"/>
          <a:stretch>
            <a:fillRect/>
          </a:stretch>
        </p:blipFill>
        <p:spPr bwMode="auto">
          <a:xfrm>
            <a:off x="323528" y="1628800"/>
            <a:ext cx="3960440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Достопримечательности Москвы:</a:t>
            </a:r>
            <a:r>
              <a:rPr lang="ru-RU" sz="3100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Красная площадь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C:\Documents and Settings\User\Мои документы\Downloads\b22f95ed7e29d54c5a7b695e6fa9e3e3 (1).jpg"/>
          <p:cNvPicPr>
            <a:picLocks noChangeAspect="1" noChangeArrowheads="1"/>
          </p:cNvPicPr>
          <p:nvPr/>
        </p:nvPicPr>
        <p:blipFill>
          <a:blip r:embed="rId2" cstate="print"/>
          <a:srcRect r="862" b="8571"/>
          <a:stretch>
            <a:fillRect/>
          </a:stretch>
        </p:blipFill>
        <p:spPr bwMode="auto">
          <a:xfrm>
            <a:off x="395536" y="1484784"/>
            <a:ext cx="828092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Достопримечательности Москвы: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Кремль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4" descr="http://kreml.by.ru/index.files/original_images/p0000084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552" y="1484784"/>
            <a:ext cx="7992887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Достопримечательности Москвы: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Большой театр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3880724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556792"/>
            <a:ext cx="3477413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68" y="4293096"/>
            <a:ext cx="3852000" cy="2326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365104"/>
            <a:ext cx="3801729" cy="225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149080"/>
            <a:ext cx="22768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00808"/>
            <a:ext cx="2555763" cy="1992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221088"/>
            <a:ext cx="2062509" cy="2318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412776"/>
            <a:ext cx="5544616" cy="2592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149080"/>
            <a:ext cx="3312368" cy="2448272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Достопримечательности Москвы:</a:t>
            </a:r>
            <a:b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Третьяковская галерея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9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Метро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–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подземный вид транспорта в Москве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User\Мои документы\Downloads\йцкк110009воы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5616624" cy="4525963"/>
          </a:xfrm>
          <a:prstGeom prst="rect">
            <a:avLst/>
          </a:prstGeom>
          <a:noFill/>
        </p:spPr>
      </p:pic>
      <p:pic>
        <p:nvPicPr>
          <p:cNvPr id="5" name="Picture 7" descr="C:\Users\Larisa\Desktop\Москва\maps_skheme_2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24482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Выставка достижений народного хозяйства (ВДНХ)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700808"/>
            <a:ext cx="2608268" cy="1738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2664296" cy="177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8" y="4653225"/>
            <a:ext cx="2699792" cy="1799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604" y="4677138"/>
            <a:ext cx="2560942" cy="1704190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852936"/>
            <a:ext cx="3853556" cy="2569037"/>
          </a:xfrm>
        </p:spPr>
      </p:pic>
    </p:spTree>
    <p:extLst>
      <p:ext uri="{BB962C8B-B14F-4D97-AF65-F5344CB8AC3E}">
        <p14:creationId xmlns:p14="http://schemas.microsoft.com/office/powerpoint/2010/main" xmlns="" val="5269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Московский цирк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Цветном бульваре — один из старейших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цирков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в России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20" y="4072610"/>
            <a:ext cx="2720752" cy="2308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84" y="1498234"/>
            <a:ext cx="2699792" cy="2218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498234"/>
            <a:ext cx="2376264" cy="2290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8660" y="1467522"/>
            <a:ext cx="3179860" cy="4913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3491" y="4149080"/>
            <a:ext cx="253115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7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2_Сетка с тень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11_Литей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18_Литей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143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2_Сетка с тенью</vt:lpstr>
      <vt:lpstr>11_Литейная</vt:lpstr>
      <vt:lpstr>18_Литейная</vt:lpstr>
      <vt:lpstr>Тема Office</vt:lpstr>
      <vt:lpstr>Москва – столица России</vt:lpstr>
      <vt:lpstr>Москва основана князем Юрием Долгоруким в 1147 году</vt:lpstr>
      <vt:lpstr>Достопримечательности Москвы: Красная площадь</vt:lpstr>
      <vt:lpstr>Достопримечательности Москвы: Кремль</vt:lpstr>
      <vt:lpstr>Достопримечательности Москвы: Большой театр</vt:lpstr>
      <vt:lpstr>Достопримечательности Москвы: Третьяковская галерея</vt:lpstr>
      <vt:lpstr>Метро – подземный вид транспорта в Москве</vt:lpstr>
      <vt:lpstr>Выставка достижений народного хозяйства (ВДНХ) </vt:lpstr>
      <vt:lpstr>Московский цирк на Цветном бульваре — один из старейших цирков в России.</vt:lpstr>
      <vt:lpstr>Москва - Сити</vt:lpstr>
      <vt:lpstr>Москва от глаз далека,  да сердцу близка.</vt:lpstr>
    </vt:vector>
  </TitlesOfParts>
  <Company>Ильфак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Сотникова Т.П.</dc:creator>
  <cp:lastModifiedBy>User</cp:lastModifiedBy>
  <cp:revision>78</cp:revision>
  <dcterms:created xsi:type="dcterms:W3CDTF">2009-04-22T13:15:44Z</dcterms:created>
  <dcterms:modified xsi:type="dcterms:W3CDTF">2022-04-12T15:25:46Z</dcterms:modified>
</cp:coreProperties>
</file>