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56" r:id="rId5"/>
    <p:sldId id="259" r:id="rId6"/>
    <p:sldId id="257" r:id="rId7"/>
    <p:sldId id="258" r:id="rId8"/>
    <p:sldId id="260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rector\Pictures\картигки инструкци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5049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rector\Pictures\картигки инструкци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7809"/>
            <a:ext cx="43138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rector\Pictures\картигки инструкции\5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342718" cy="25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rector\Pictures\картигки инструкции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1175"/>
            <a:ext cx="365703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2416378"/>
            <a:ext cx="698376" cy="771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551590"/>
            <a:ext cx="698376" cy="771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426163"/>
            <a:ext cx="698376" cy="771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1926" y="5452816"/>
            <a:ext cx="698376" cy="771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ЗЕЛЕН.ХОЗ\Фото каб. Растениеводсва\4.зона работы с земел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787208" cy="45365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</a:pPr>
            <a:r>
              <a:rPr lang="ru-RU" dirty="0" smtClean="0"/>
              <a:t>Переход в зону выполнения практических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7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АМА\ЗЕЛЕН.ХОЗ\6-Б по растениеводству\20210226_141717.jpg"/>
          <p:cNvPicPr>
            <a:picLocks noChangeAspect="1" noChangeArrowheads="1"/>
          </p:cNvPicPr>
          <p:nvPr/>
        </p:nvPicPr>
        <p:blipFill>
          <a:blip r:embed="rId2" cstate="print"/>
          <a:srcRect l="8333" r="5952"/>
          <a:stretch>
            <a:fillRect/>
          </a:stretch>
        </p:blipFill>
        <p:spPr bwMode="auto">
          <a:xfrm>
            <a:off x="971600" y="1268760"/>
            <a:ext cx="7427782" cy="525658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ученика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9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работы</a:t>
            </a:r>
            <a:endParaRPr lang="ru-RU" dirty="0"/>
          </a:p>
        </p:txBody>
      </p:sp>
      <p:pic>
        <p:nvPicPr>
          <p:cNvPr id="2050" name="Picture 2" descr="C:\Users\Director\Pictures\картигки инструкци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shutterstock_67578706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48680"/>
            <a:ext cx="64087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620688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Растения – земли украшение!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4115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Тема урока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«Правила  заполнения  цветочного горшка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и его дренажа»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Цель урока: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Развивать представления и навыки по подготовке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к посадке комнатных растений в цветочные горшки.</a:t>
            </a:r>
          </a:p>
          <a:p>
            <a:endParaRPr lang="ru-RU" dirty="0"/>
          </a:p>
        </p:txBody>
      </p:sp>
      <p:pic>
        <p:nvPicPr>
          <p:cNvPr id="5" name="Picture 2" descr="C:\Documents and Settings\User\Мои документы\Downloads\5d1b5924cf689a1c8c02b9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3204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Цветочный горшок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Мои документы\Downloads\H599c52b785604369bca50f936b4569a7w.jpg_q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0200"/>
            <a:ext cx="6696744" cy="4853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084168" y="6093296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948264" y="5661248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поддон,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блюдце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Правила заполнения горшка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Мои документы\Downloads\Kak-vyirastit-avokado-iz-kostochki-v-domashnih-usloviyah-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422" y="1600200"/>
            <a:ext cx="5431156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445224"/>
            <a:ext cx="230425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керамзит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5445224"/>
            <a:ext cx="280831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отверстие для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стока воды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700808"/>
            <a:ext cx="18002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грунт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619672" y="4077072"/>
            <a:ext cx="1008112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3501008"/>
            <a:ext cx="187220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поддон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Что внутри?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Documents and Settings\User\Мои документы\Downloads\rost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064896" cy="47525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 rot="720353">
            <a:off x="6372200" y="3717032"/>
            <a:ext cx="129614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573016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61288">
            <a:off x="6156176" y="4365104"/>
            <a:ext cx="4320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899923">
            <a:off x="1707869" y="3790313"/>
            <a:ext cx="122413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717032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6516216" y="5013176"/>
            <a:ext cx="648072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48691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4941168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 flipH="1">
            <a:off x="4427985" y="5949280"/>
            <a:ext cx="144016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иагональная полоса 17"/>
          <p:cNvSpPr/>
          <p:nvPr/>
        </p:nvSpPr>
        <p:spPr>
          <a:xfrm rot="11987078">
            <a:off x="2867714" y="5543293"/>
            <a:ext cx="2964147" cy="1083645"/>
          </a:xfrm>
          <a:prstGeom prst="diagStripe">
            <a:avLst>
              <a:gd name="adj" fmla="val 82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313144">
            <a:off x="6012308" y="4299666"/>
            <a:ext cx="3595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Что  сделать первым?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User\Мои документы\Downloads\drenazh-dlya-cvetov-1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169437" cy="4137323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Downloads\depositphotos_103156494-stock-photo-seedlings-on-the-vegetable-t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72408" cy="4104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268760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340768"/>
            <a:ext cx="7920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Где правильно?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User\Мои документы\Downloads\22fc6b3cc8146dfc5da3b927eedc8323--balcony-garden-garden-gat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105"/>
          <a:stretch>
            <a:fillRect/>
          </a:stretch>
        </p:blipFill>
        <p:spPr bwMode="auto">
          <a:xfrm>
            <a:off x="683568" y="1484784"/>
            <a:ext cx="7704856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908720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90872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Б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832648" cy="221825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Инструктаж по охране труда при выполнении практической работы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546848" cy="40324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защитить руки?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Каким  инструментом пользоваться?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себя вести при выполнении практической работы?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Что сделать после окончания работы?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МАМА\ЗЕЛЕН.ХОЗ\февр.21.конкурс, урок Заполнение горшка\окончат. вариант\картинки для инстр\9  средствах защиты во время практических рабо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600400" cy="3744416"/>
          </a:xfrm>
          <a:prstGeom prst="rect">
            <a:avLst/>
          </a:prstGeom>
          <a:noFill/>
        </p:spPr>
      </p:pic>
      <p:pic>
        <p:nvPicPr>
          <p:cNvPr id="6" name="Picture 2" descr="D:\МАМА\ЗЕЛЕН.ХОЗ\февр.21.конкурс, урок Заполнение горшка\окончат. вариант\картинки для инстр\14.jpg"/>
          <p:cNvPicPr>
            <a:picLocks noChangeAspect="1" noChangeArrowheads="1"/>
          </p:cNvPicPr>
          <p:nvPr/>
        </p:nvPicPr>
        <p:blipFill>
          <a:blip r:embed="rId3" cstate="print"/>
          <a:srcRect l="9050" t="12200" r="10625" b="4851"/>
          <a:stretch>
            <a:fillRect/>
          </a:stretch>
        </p:blipFill>
        <p:spPr bwMode="auto">
          <a:xfrm>
            <a:off x="5364088" y="4365104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Тема урока  «Правила  заполнения  цветочного горшка  и его дренажа»</vt:lpstr>
      <vt:lpstr>Цветочный горшок</vt:lpstr>
      <vt:lpstr>Правила заполнения горшка</vt:lpstr>
      <vt:lpstr>Что внутри?</vt:lpstr>
      <vt:lpstr>Что  сделать первым?</vt:lpstr>
      <vt:lpstr>Где правильно?</vt:lpstr>
      <vt:lpstr>Инструктаж по охране труда при выполнении практической работы</vt:lpstr>
      <vt:lpstr>Переход в зону выполнения практических работ</vt:lpstr>
      <vt:lpstr>Рабочее место ученика</vt:lpstr>
      <vt:lpstr>Завершение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Director</cp:lastModifiedBy>
  <cp:revision>36</cp:revision>
  <dcterms:modified xsi:type="dcterms:W3CDTF">2021-03-03T06:57:00Z</dcterms:modified>
</cp:coreProperties>
</file>