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71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DBC82F-A7BE-4BF8-A519-3BEC76699A9E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22A1DBC-CB7D-4784-8908-B367ED9D633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1">
                  <a:lumMod val="75000"/>
                </a:schemeClr>
              </a:solidFill>
            </a:rPr>
            <a:t>Федеральные образовательные стандарты</a:t>
          </a:r>
          <a:endParaRPr lang="ru-RU" sz="2400" b="1" dirty="0">
            <a:solidFill>
              <a:schemeClr val="accent1">
                <a:lumMod val="75000"/>
              </a:schemeClr>
            </a:solidFill>
          </a:endParaRPr>
        </a:p>
      </dgm:t>
    </dgm:pt>
    <dgm:pt modelId="{119DE0E7-A289-496C-9D22-304B85028105}" type="parTrans" cxnId="{FCBAC97B-AD68-4A63-BD86-3EBD8ECA050E}">
      <dgm:prSet/>
      <dgm:spPr/>
      <dgm:t>
        <a:bodyPr/>
        <a:lstStyle/>
        <a:p>
          <a:endParaRPr lang="ru-RU"/>
        </a:p>
      </dgm:t>
    </dgm:pt>
    <dgm:pt modelId="{610419D1-15F4-4D80-B6B2-48D9DB99AC6F}" type="sibTrans" cxnId="{FCBAC97B-AD68-4A63-BD86-3EBD8ECA050E}">
      <dgm:prSet/>
      <dgm:spPr/>
      <dgm:t>
        <a:bodyPr/>
        <a:lstStyle/>
        <a:p>
          <a:endParaRPr lang="ru-RU"/>
        </a:p>
      </dgm:t>
    </dgm:pt>
    <dgm:pt modelId="{91CE4D7F-01F8-404B-9B08-61ACA628F4C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1">
                  <a:lumMod val="75000"/>
                </a:schemeClr>
              </a:solidFill>
            </a:rPr>
            <a:t>Новые   целевые   ориентации образовательного процесса</a:t>
          </a:r>
          <a:endParaRPr lang="ru-RU" sz="2400" b="1" dirty="0">
            <a:solidFill>
              <a:schemeClr val="accent1">
                <a:lumMod val="75000"/>
              </a:schemeClr>
            </a:solidFill>
          </a:endParaRPr>
        </a:p>
      </dgm:t>
    </dgm:pt>
    <dgm:pt modelId="{813BC5B5-0837-4089-A35D-B696AB4E4498}" type="parTrans" cxnId="{D68EDD67-BE7F-4118-9BB6-052447ABC060}">
      <dgm:prSet/>
      <dgm:spPr/>
      <dgm:t>
        <a:bodyPr/>
        <a:lstStyle/>
        <a:p>
          <a:endParaRPr lang="ru-RU"/>
        </a:p>
      </dgm:t>
    </dgm:pt>
    <dgm:pt modelId="{1F7D052A-AE7C-4244-AD5C-3B6D8A1F1474}" type="sibTrans" cxnId="{D68EDD67-BE7F-4118-9BB6-052447ABC060}">
      <dgm:prSet/>
      <dgm:spPr/>
      <dgm:t>
        <a:bodyPr/>
        <a:lstStyle/>
        <a:p>
          <a:endParaRPr lang="ru-RU"/>
        </a:p>
      </dgm:t>
    </dgm:pt>
    <dgm:pt modelId="{F1AB5822-BEE2-46CC-8198-157313D916BE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1">
                  <a:lumMod val="75000"/>
                </a:schemeClr>
              </a:solidFill>
            </a:rPr>
            <a:t>Развитие   и  преобразование профессиональной   компетентности педагогов</a:t>
          </a:r>
          <a:endParaRPr lang="ru-RU" sz="2400" b="1" dirty="0">
            <a:solidFill>
              <a:schemeClr val="accent1">
                <a:lumMod val="75000"/>
              </a:schemeClr>
            </a:solidFill>
          </a:endParaRPr>
        </a:p>
      </dgm:t>
    </dgm:pt>
    <dgm:pt modelId="{355820F8-7AD4-4F97-8883-5FC68CEC1047}" type="parTrans" cxnId="{8A0C44B4-996D-49F2-9608-F1D09672D083}">
      <dgm:prSet/>
      <dgm:spPr/>
      <dgm:t>
        <a:bodyPr/>
        <a:lstStyle/>
        <a:p>
          <a:endParaRPr lang="ru-RU"/>
        </a:p>
      </dgm:t>
    </dgm:pt>
    <dgm:pt modelId="{695A5FF5-9F3B-4854-AE5D-876E3E9CB5CC}" type="sibTrans" cxnId="{8A0C44B4-996D-49F2-9608-F1D09672D083}">
      <dgm:prSet/>
      <dgm:spPr/>
      <dgm:t>
        <a:bodyPr/>
        <a:lstStyle/>
        <a:p>
          <a:endParaRPr lang="ru-RU"/>
        </a:p>
      </dgm:t>
    </dgm:pt>
    <dgm:pt modelId="{3615C3C0-2DCA-468E-9B9B-3A43A09411B7}" type="pres">
      <dgm:prSet presAssocID="{03DBC82F-A7BE-4BF8-A519-3BEC76699A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1E6F82-AE99-4CEF-8256-DA57B8E00C2B}" type="pres">
      <dgm:prSet presAssocID="{722A1DBC-CB7D-4784-8908-B367ED9D6336}" presName="parentLin" presStyleCnt="0"/>
      <dgm:spPr/>
    </dgm:pt>
    <dgm:pt modelId="{C20750D0-4E36-45ED-9B71-39E272235910}" type="pres">
      <dgm:prSet presAssocID="{722A1DBC-CB7D-4784-8908-B367ED9D633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344FEB8-FF13-4E9A-A0FD-74BED315F8F2}" type="pres">
      <dgm:prSet presAssocID="{722A1DBC-CB7D-4784-8908-B367ED9D6336}" presName="parentText" presStyleLbl="node1" presStyleIdx="0" presStyleCnt="3" custScaleX="1203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D085F-BCC6-453E-B869-8E242419DC75}" type="pres">
      <dgm:prSet presAssocID="{722A1DBC-CB7D-4784-8908-B367ED9D6336}" presName="negativeSpace" presStyleCnt="0"/>
      <dgm:spPr/>
    </dgm:pt>
    <dgm:pt modelId="{004B370B-200B-4CA2-82E6-1903FBCCC967}" type="pres">
      <dgm:prSet presAssocID="{722A1DBC-CB7D-4784-8908-B367ED9D6336}" presName="childText" presStyleLbl="conFgAcc1" presStyleIdx="0" presStyleCnt="3">
        <dgm:presLayoutVars>
          <dgm:bulletEnabled val="1"/>
        </dgm:presLayoutVars>
      </dgm:prSet>
      <dgm:spPr/>
    </dgm:pt>
    <dgm:pt modelId="{69B05791-1925-4A6A-A300-330AA50E3EFD}" type="pres">
      <dgm:prSet presAssocID="{610419D1-15F4-4D80-B6B2-48D9DB99AC6F}" presName="spaceBetweenRectangles" presStyleCnt="0"/>
      <dgm:spPr/>
    </dgm:pt>
    <dgm:pt modelId="{95188B99-95CC-4B7D-AE15-516B98B032B1}" type="pres">
      <dgm:prSet presAssocID="{91CE4D7F-01F8-404B-9B08-61ACA628F4CC}" presName="parentLin" presStyleCnt="0"/>
      <dgm:spPr/>
    </dgm:pt>
    <dgm:pt modelId="{B0F101B5-850D-4E8A-81D6-0EBA5E5D376C}" type="pres">
      <dgm:prSet presAssocID="{91CE4D7F-01F8-404B-9B08-61ACA628F4C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9AD852A-8C14-4DA8-B0F1-3CE22F22F5B7}" type="pres">
      <dgm:prSet presAssocID="{91CE4D7F-01F8-404B-9B08-61ACA628F4CC}" presName="parentText" presStyleLbl="node1" presStyleIdx="1" presStyleCnt="3" custScaleX="1178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65BD85-EAF1-41A6-847A-E45659A94787}" type="pres">
      <dgm:prSet presAssocID="{91CE4D7F-01F8-404B-9B08-61ACA628F4CC}" presName="negativeSpace" presStyleCnt="0"/>
      <dgm:spPr/>
    </dgm:pt>
    <dgm:pt modelId="{AFBFF288-5CCF-469B-8456-4BF353261818}" type="pres">
      <dgm:prSet presAssocID="{91CE4D7F-01F8-404B-9B08-61ACA628F4CC}" presName="childText" presStyleLbl="conFgAcc1" presStyleIdx="1" presStyleCnt="3">
        <dgm:presLayoutVars>
          <dgm:bulletEnabled val="1"/>
        </dgm:presLayoutVars>
      </dgm:prSet>
      <dgm:spPr/>
    </dgm:pt>
    <dgm:pt modelId="{E61C4B7B-0361-4825-90CF-5F383F950946}" type="pres">
      <dgm:prSet presAssocID="{1F7D052A-AE7C-4244-AD5C-3B6D8A1F1474}" presName="spaceBetweenRectangles" presStyleCnt="0"/>
      <dgm:spPr/>
    </dgm:pt>
    <dgm:pt modelId="{599CAB50-7936-4217-9CC5-C360EC568B8B}" type="pres">
      <dgm:prSet presAssocID="{F1AB5822-BEE2-46CC-8198-157313D916BE}" presName="parentLin" presStyleCnt="0"/>
      <dgm:spPr/>
    </dgm:pt>
    <dgm:pt modelId="{8528D8EE-F34C-40E6-8D7B-1AD1ACADB479}" type="pres">
      <dgm:prSet presAssocID="{F1AB5822-BEE2-46CC-8198-157313D916B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3523EC9-2816-49C3-95FE-D1585AA7303F}" type="pres">
      <dgm:prSet presAssocID="{F1AB5822-BEE2-46CC-8198-157313D916BE}" presName="parentText" presStyleLbl="node1" presStyleIdx="2" presStyleCnt="3" custScaleX="1153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C10E3C-159B-448D-9B25-99F9C9C6904A}" type="pres">
      <dgm:prSet presAssocID="{F1AB5822-BEE2-46CC-8198-157313D916BE}" presName="negativeSpace" presStyleCnt="0"/>
      <dgm:spPr/>
    </dgm:pt>
    <dgm:pt modelId="{91F811E3-EBB0-4452-8FC6-6F11D8FB60E9}" type="pres">
      <dgm:prSet presAssocID="{F1AB5822-BEE2-46CC-8198-157313D916B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68EDD67-BE7F-4118-9BB6-052447ABC060}" srcId="{03DBC82F-A7BE-4BF8-A519-3BEC76699A9E}" destId="{91CE4D7F-01F8-404B-9B08-61ACA628F4CC}" srcOrd="1" destOrd="0" parTransId="{813BC5B5-0837-4089-A35D-B696AB4E4498}" sibTransId="{1F7D052A-AE7C-4244-AD5C-3B6D8A1F1474}"/>
    <dgm:cxn modelId="{FCBAC97B-AD68-4A63-BD86-3EBD8ECA050E}" srcId="{03DBC82F-A7BE-4BF8-A519-3BEC76699A9E}" destId="{722A1DBC-CB7D-4784-8908-B367ED9D6336}" srcOrd="0" destOrd="0" parTransId="{119DE0E7-A289-496C-9D22-304B85028105}" sibTransId="{610419D1-15F4-4D80-B6B2-48D9DB99AC6F}"/>
    <dgm:cxn modelId="{FD1E1319-F102-482C-98AE-A2B79EFBB6EE}" type="presOf" srcId="{91CE4D7F-01F8-404B-9B08-61ACA628F4CC}" destId="{B0F101B5-850D-4E8A-81D6-0EBA5E5D376C}" srcOrd="0" destOrd="0" presId="urn:microsoft.com/office/officeart/2005/8/layout/list1"/>
    <dgm:cxn modelId="{8A0C44B4-996D-49F2-9608-F1D09672D083}" srcId="{03DBC82F-A7BE-4BF8-A519-3BEC76699A9E}" destId="{F1AB5822-BEE2-46CC-8198-157313D916BE}" srcOrd="2" destOrd="0" parTransId="{355820F8-7AD4-4F97-8883-5FC68CEC1047}" sibTransId="{695A5FF5-9F3B-4854-AE5D-876E3E9CB5CC}"/>
    <dgm:cxn modelId="{13A1AAA2-B441-453C-A9BD-BA8B66EE2A8F}" type="presOf" srcId="{F1AB5822-BEE2-46CC-8198-157313D916BE}" destId="{13523EC9-2816-49C3-95FE-D1585AA7303F}" srcOrd="1" destOrd="0" presId="urn:microsoft.com/office/officeart/2005/8/layout/list1"/>
    <dgm:cxn modelId="{7EB4E33B-3655-4B4E-BCD2-5C78EA263857}" type="presOf" srcId="{F1AB5822-BEE2-46CC-8198-157313D916BE}" destId="{8528D8EE-F34C-40E6-8D7B-1AD1ACADB479}" srcOrd="0" destOrd="0" presId="urn:microsoft.com/office/officeart/2005/8/layout/list1"/>
    <dgm:cxn modelId="{6CAFE595-90E4-46AD-A2C7-190AA56303B0}" type="presOf" srcId="{722A1DBC-CB7D-4784-8908-B367ED9D6336}" destId="{C20750D0-4E36-45ED-9B71-39E272235910}" srcOrd="0" destOrd="0" presId="urn:microsoft.com/office/officeart/2005/8/layout/list1"/>
    <dgm:cxn modelId="{7D2101FC-FCAC-4582-8240-91B9D58BF247}" type="presOf" srcId="{91CE4D7F-01F8-404B-9B08-61ACA628F4CC}" destId="{39AD852A-8C14-4DA8-B0F1-3CE22F22F5B7}" srcOrd="1" destOrd="0" presId="urn:microsoft.com/office/officeart/2005/8/layout/list1"/>
    <dgm:cxn modelId="{44B7A473-052F-42AF-BDA4-53FBC372F43F}" type="presOf" srcId="{722A1DBC-CB7D-4784-8908-B367ED9D6336}" destId="{D344FEB8-FF13-4E9A-A0FD-74BED315F8F2}" srcOrd="1" destOrd="0" presId="urn:microsoft.com/office/officeart/2005/8/layout/list1"/>
    <dgm:cxn modelId="{C8B0DCAD-E215-4EBE-9EDC-2CFC5C71FE2B}" type="presOf" srcId="{03DBC82F-A7BE-4BF8-A519-3BEC76699A9E}" destId="{3615C3C0-2DCA-468E-9B9B-3A43A09411B7}" srcOrd="0" destOrd="0" presId="urn:microsoft.com/office/officeart/2005/8/layout/list1"/>
    <dgm:cxn modelId="{1E398899-DFBB-4D8A-9937-D3DD68470EB4}" type="presParOf" srcId="{3615C3C0-2DCA-468E-9B9B-3A43A09411B7}" destId="{421E6F82-AE99-4CEF-8256-DA57B8E00C2B}" srcOrd="0" destOrd="0" presId="urn:microsoft.com/office/officeart/2005/8/layout/list1"/>
    <dgm:cxn modelId="{AB8411E2-6EC4-41E4-9F3C-33CD72325C90}" type="presParOf" srcId="{421E6F82-AE99-4CEF-8256-DA57B8E00C2B}" destId="{C20750D0-4E36-45ED-9B71-39E272235910}" srcOrd="0" destOrd="0" presId="urn:microsoft.com/office/officeart/2005/8/layout/list1"/>
    <dgm:cxn modelId="{FA8D14FC-F467-4198-89A3-70E1DE81822B}" type="presParOf" srcId="{421E6F82-AE99-4CEF-8256-DA57B8E00C2B}" destId="{D344FEB8-FF13-4E9A-A0FD-74BED315F8F2}" srcOrd="1" destOrd="0" presId="urn:microsoft.com/office/officeart/2005/8/layout/list1"/>
    <dgm:cxn modelId="{2F0162DF-9027-413C-9266-F704975634D3}" type="presParOf" srcId="{3615C3C0-2DCA-468E-9B9B-3A43A09411B7}" destId="{394D085F-BCC6-453E-B869-8E242419DC75}" srcOrd="1" destOrd="0" presId="urn:microsoft.com/office/officeart/2005/8/layout/list1"/>
    <dgm:cxn modelId="{53725674-76E5-4571-9221-B759FFD955AF}" type="presParOf" srcId="{3615C3C0-2DCA-468E-9B9B-3A43A09411B7}" destId="{004B370B-200B-4CA2-82E6-1903FBCCC967}" srcOrd="2" destOrd="0" presId="urn:microsoft.com/office/officeart/2005/8/layout/list1"/>
    <dgm:cxn modelId="{0C019089-A6BB-4250-A696-E791D1AB359B}" type="presParOf" srcId="{3615C3C0-2DCA-468E-9B9B-3A43A09411B7}" destId="{69B05791-1925-4A6A-A300-330AA50E3EFD}" srcOrd="3" destOrd="0" presId="urn:microsoft.com/office/officeart/2005/8/layout/list1"/>
    <dgm:cxn modelId="{92FACECC-54DB-49EC-AD1C-FC875DB7DEF3}" type="presParOf" srcId="{3615C3C0-2DCA-468E-9B9B-3A43A09411B7}" destId="{95188B99-95CC-4B7D-AE15-516B98B032B1}" srcOrd="4" destOrd="0" presId="urn:microsoft.com/office/officeart/2005/8/layout/list1"/>
    <dgm:cxn modelId="{575BB9D4-2983-412D-A495-1A85CA276019}" type="presParOf" srcId="{95188B99-95CC-4B7D-AE15-516B98B032B1}" destId="{B0F101B5-850D-4E8A-81D6-0EBA5E5D376C}" srcOrd="0" destOrd="0" presId="urn:microsoft.com/office/officeart/2005/8/layout/list1"/>
    <dgm:cxn modelId="{873117AD-52F0-4C58-B3E9-702D2BB1F742}" type="presParOf" srcId="{95188B99-95CC-4B7D-AE15-516B98B032B1}" destId="{39AD852A-8C14-4DA8-B0F1-3CE22F22F5B7}" srcOrd="1" destOrd="0" presId="urn:microsoft.com/office/officeart/2005/8/layout/list1"/>
    <dgm:cxn modelId="{A78B4450-4B34-405B-BFBE-99F3608D51F6}" type="presParOf" srcId="{3615C3C0-2DCA-468E-9B9B-3A43A09411B7}" destId="{8365BD85-EAF1-41A6-847A-E45659A94787}" srcOrd="5" destOrd="0" presId="urn:microsoft.com/office/officeart/2005/8/layout/list1"/>
    <dgm:cxn modelId="{BB21DD33-3F5B-42E3-A90C-7059F5B894BB}" type="presParOf" srcId="{3615C3C0-2DCA-468E-9B9B-3A43A09411B7}" destId="{AFBFF288-5CCF-469B-8456-4BF353261818}" srcOrd="6" destOrd="0" presId="urn:microsoft.com/office/officeart/2005/8/layout/list1"/>
    <dgm:cxn modelId="{D6937D31-4D12-464D-B8AF-8D81C6F5F2D2}" type="presParOf" srcId="{3615C3C0-2DCA-468E-9B9B-3A43A09411B7}" destId="{E61C4B7B-0361-4825-90CF-5F383F950946}" srcOrd="7" destOrd="0" presId="urn:microsoft.com/office/officeart/2005/8/layout/list1"/>
    <dgm:cxn modelId="{BA5DA872-CBB3-4130-87F9-48AE65382F1C}" type="presParOf" srcId="{3615C3C0-2DCA-468E-9B9B-3A43A09411B7}" destId="{599CAB50-7936-4217-9CC5-C360EC568B8B}" srcOrd="8" destOrd="0" presId="urn:microsoft.com/office/officeart/2005/8/layout/list1"/>
    <dgm:cxn modelId="{5004A0CB-FEC2-42D8-B8F0-E4540C0FCB80}" type="presParOf" srcId="{599CAB50-7936-4217-9CC5-C360EC568B8B}" destId="{8528D8EE-F34C-40E6-8D7B-1AD1ACADB479}" srcOrd="0" destOrd="0" presId="urn:microsoft.com/office/officeart/2005/8/layout/list1"/>
    <dgm:cxn modelId="{34AB0BE8-4C8F-4A4D-A502-8D5AAD7DB98D}" type="presParOf" srcId="{599CAB50-7936-4217-9CC5-C360EC568B8B}" destId="{13523EC9-2816-49C3-95FE-D1585AA7303F}" srcOrd="1" destOrd="0" presId="urn:microsoft.com/office/officeart/2005/8/layout/list1"/>
    <dgm:cxn modelId="{B6F372E0-E929-4802-8782-77C1A25AB114}" type="presParOf" srcId="{3615C3C0-2DCA-468E-9B9B-3A43A09411B7}" destId="{1DC10E3C-159B-448D-9B25-99F9C9C6904A}" srcOrd="9" destOrd="0" presId="urn:microsoft.com/office/officeart/2005/8/layout/list1"/>
    <dgm:cxn modelId="{CC3E46C6-CE49-4624-92BE-053D61A0FAD3}" type="presParOf" srcId="{3615C3C0-2DCA-468E-9B9B-3A43A09411B7}" destId="{91F811E3-EBB0-4452-8FC6-6F11D8FB60E9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BF176F-94FB-4932-9912-51CB58210ED8}" type="doc">
      <dgm:prSet loTypeId="urn:microsoft.com/office/officeart/2005/8/layout/radial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6BD850D-3F05-4362-8C57-03D99A36C6B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3">
                  <a:lumMod val="50000"/>
                </a:schemeClr>
              </a:solidFill>
            </a:rPr>
            <a:t>По определению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</a:rPr>
            <a:t>Шадрикова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</a:rPr>
            <a:t>, «компетентность </a:t>
          </a:r>
          <a:r>
            <a:rPr lang="ru-RU" sz="2400" b="1" dirty="0" smtClean="0">
              <a:solidFill>
                <a:srgbClr val="0070C0"/>
              </a:solidFill>
            </a:rPr>
            <a:t>–</a:t>
          </a:r>
          <a:r>
            <a:rPr lang="ru-RU" sz="1800" b="1" dirty="0" smtClean="0">
              <a:solidFill>
                <a:srgbClr val="0070C0"/>
              </a:solidFill>
            </a:rPr>
            <a:t>системное проявление  знаний, умений, способностей и личных качеств педагога, позволяющее решать функциональные педагогические задачи».</a:t>
          </a:r>
          <a:endParaRPr lang="ru-RU" sz="1800" b="1" dirty="0">
            <a:solidFill>
              <a:srgbClr val="0070C0"/>
            </a:solidFill>
          </a:endParaRPr>
        </a:p>
      </dgm:t>
    </dgm:pt>
    <dgm:pt modelId="{B2BD0F7C-BABB-4FE7-AB7F-C7C57F462353}" type="parTrans" cxnId="{82062011-B4CD-4697-AB08-A9BF059D0EB9}">
      <dgm:prSet/>
      <dgm:spPr/>
      <dgm:t>
        <a:bodyPr/>
        <a:lstStyle/>
        <a:p>
          <a:endParaRPr lang="ru-RU"/>
        </a:p>
      </dgm:t>
    </dgm:pt>
    <dgm:pt modelId="{6B0BB346-BD76-4DA2-BAA5-F4E39AB4394A}" type="sibTrans" cxnId="{82062011-B4CD-4697-AB08-A9BF059D0EB9}">
      <dgm:prSet/>
      <dgm:spPr/>
      <dgm:t>
        <a:bodyPr/>
        <a:lstStyle/>
        <a:p>
          <a:endParaRPr lang="ru-RU"/>
        </a:p>
      </dgm:t>
    </dgm:pt>
    <dgm:pt modelId="{B4B0B530-D3D5-4134-8A2C-7B47F163AA1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50000"/>
                </a:schemeClr>
              </a:solidFill>
            </a:rPr>
            <a:t>Компетенции-</a:t>
          </a:r>
          <a:r>
            <a:rPr lang="ru-RU" sz="2000" b="1" dirty="0" smtClean="0">
              <a:solidFill>
                <a:srgbClr val="00B050"/>
              </a:solidFill>
            </a:rPr>
            <a:t>совокупность требований, необходимых для достижения качества выполняемой деятельности</a:t>
          </a:r>
          <a:endParaRPr lang="ru-RU" sz="2000" b="1" dirty="0">
            <a:solidFill>
              <a:srgbClr val="00B050"/>
            </a:solidFill>
          </a:endParaRPr>
        </a:p>
      </dgm:t>
    </dgm:pt>
    <dgm:pt modelId="{B0A1BD6B-FD9E-43C6-AD94-5BEF32D6A3DB}" type="parTrans" cxnId="{F8AB205D-9A9C-4034-AED2-E653F163EC2B}">
      <dgm:prSet/>
      <dgm:spPr/>
      <dgm:t>
        <a:bodyPr/>
        <a:lstStyle/>
        <a:p>
          <a:endParaRPr lang="ru-RU"/>
        </a:p>
      </dgm:t>
    </dgm:pt>
    <dgm:pt modelId="{8EA0ABE2-7AF1-4925-AE2A-FA90391BB819}" type="sibTrans" cxnId="{F8AB205D-9A9C-4034-AED2-E653F163EC2B}">
      <dgm:prSet/>
      <dgm:spPr/>
      <dgm:t>
        <a:bodyPr/>
        <a:lstStyle/>
        <a:p>
          <a:endParaRPr lang="ru-RU"/>
        </a:p>
      </dgm:t>
    </dgm:pt>
    <dgm:pt modelId="{6E1D1215-2CDD-4944-81A0-EBA02EA47E3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50000"/>
                </a:schemeClr>
              </a:solidFill>
            </a:rPr>
            <a:t>Компетентность </a:t>
          </a:r>
          <a:r>
            <a:rPr lang="ru-RU" sz="2400" b="1" dirty="0" smtClean="0">
              <a:solidFill>
                <a:srgbClr val="00B050"/>
              </a:solidFill>
            </a:rPr>
            <a:t>– владение человеком определенными компетенциями</a:t>
          </a:r>
          <a:endParaRPr lang="ru-RU" sz="2400" b="1" dirty="0">
            <a:solidFill>
              <a:srgbClr val="00B050"/>
            </a:solidFill>
          </a:endParaRPr>
        </a:p>
      </dgm:t>
    </dgm:pt>
    <dgm:pt modelId="{37442B72-E101-4A65-A686-DAF5FD53F210}" type="parTrans" cxnId="{8B6E1415-D1F6-4565-95F3-1EE4FEB5BCFB}">
      <dgm:prSet/>
      <dgm:spPr/>
      <dgm:t>
        <a:bodyPr/>
        <a:lstStyle/>
        <a:p>
          <a:endParaRPr lang="ru-RU"/>
        </a:p>
      </dgm:t>
    </dgm:pt>
    <dgm:pt modelId="{FB54C496-7927-46EA-8D0A-086DA82AA49C}" type="sibTrans" cxnId="{8B6E1415-D1F6-4565-95F3-1EE4FEB5BCFB}">
      <dgm:prSet/>
      <dgm:spPr/>
      <dgm:t>
        <a:bodyPr/>
        <a:lstStyle/>
        <a:p>
          <a:endParaRPr lang="ru-RU"/>
        </a:p>
      </dgm:t>
    </dgm:pt>
    <dgm:pt modelId="{EE169CCA-D071-496F-ADE8-471A6CE93CCA}">
      <dgm:prSet phldrT="[Текст]" custT="1"/>
      <dgm:spPr/>
      <dgm:t>
        <a:bodyPr/>
        <a:lstStyle/>
        <a:p>
          <a:pPr algn="l"/>
          <a:r>
            <a:rPr lang="ru-RU" sz="2000" b="1" dirty="0" smtClean="0">
              <a:solidFill>
                <a:schemeClr val="accent3">
                  <a:lumMod val="50000"/>
                </a:schemeClr>
              </a:solidFill>
            </a:rPr>
            <a:t>Компетентность,  </a:t>
          </a:r>
          <a:r>
            <a:rPr lang="ru-RU" sz="2400" b="1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ru-RU" sz="2000" b="1" dirty="0" smtClean="0">
              <a:solidFill>
                <a:srgbClr val="00B050"/>
              </a:solidFill>
            </a:rPr>
            <a:t>по мнению авторов ФГОС, формируется  в процессе профессиональной деятельности.</a:t>
          </a:r>
          <a:endParaRPr lang="ru-RU" sz="2000" b="1" dirty="0">
            <a:solidFill>
              <a:srgbClr val="00B050"/>
            </a:solidFill>
          </a:endParaRPr>
        </a:p>
      </dgm:t>
    </dgm:pt>
    <dgm:pt modelId="{ADE6285E-16FD-4BE9-B761-254AD474C843}" type="parTrans" cxnId="{BB6A56E3-C49D-4C8C-B719-9C8C7F8EA638}">
      <dgm:prSet/>
      <dgm:spPr/>
      <dgm:t>
        <a:bodyPr/>
        <a:lstStyle/>
        <a:p>
          <a:endParaRPr lang="ru-RU"/>
        </a:p>
      </dgm:t>
    </dgm:pt>
    <dgm:pt modelId="{CC5E8750-BEDE-4F61-82EB-A5A1695457CB}" type="sibTrans" cxnId="{BB6A56E3-C49D-4C8C-B719-9C8C7F8EA638}">
      <dgm:prSet/>
      <dgm:spPr/>
      <dgm:t>
        <a:bodyPr/>
        <a:lstStyle/>
        <a:p>
          <a:endParaRPr lang="ru-RU"/>
        </a:p>
      </dgm:t>
    </dgm:pt>
    <dgm:pt modelId="{1129FE01-1194-4D87-9CF9-5E5DE731A7B0}" type="pres">
      <dgm:prSet presAssocID="{11BF176F-94FB-4932-9912-51CB58210ED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F119B8-0AD8-4F98-8A0D-8F104CA03EBF}" type="pres">
      <dgm:prSet presAssocID="{06BD850D-3F05-4362-8C57-03D99A36C6BC}" presName="centerShape" presStyleLbl="node0" presStyleIdx="0" presStyleCnt="1" custScaleX="263947" custLinFactNeighborX="-560" custLinFactNeighborY="-1381"/>
      <dgm:spPr/>
      <dgm:t>
        <a:bodyPr/>
        <a:lstStyle/>
        <a:p>
          <a:endParaRPr lang="ru-RU"/>
        </a:p>
      </dgm:t>
    </dgm:pt>
    <dgm:pt modelId="{9353D23F-722F-4A02-B390-FF860D271219}" type="pres">
      <dgm:prSet presAssocID="{B0A1BD6B-FD9E-43C6-AD94-5BEF32D6A3DB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E15EB4C3-4AA3-41F8-B8BE-748898E8F18B}" type="pres">
      <dgm:prSet presAssocID="{B4B0B530-D3D5-4134-8A2C-7B47F163AA1C}" presName="node" presStyleLbl="node1" presStyleIdx="0" presStyleCnt="3" custScaleX="117896" custScaleY="147901" custRadScaleRad="143354" custRadScaleInc="1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47BD3-FB47-4A08-BC75-170EB2B697E2}" type="pres">
      <dgm:prSet presAssocID="{37442B72-E101-4A65-A686-DAF5FD53F210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A4EA6A8E-E100-45ED-B431-5D0BCC2B8980}" type="pres">
      <dgm:prSet presAssocID="{6E1D1215-2CDD-4944-81A0-EBA02EA47E3F}" presName="node" presStyleLbl="node1" presStyleIdx="1" presStyleCnt="3" custScaleX="129089" custScaleY="128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F0B684-402C-4E29-9690-5A49771BD97D}" type="pres">
      <dgm:prSet presAssocID="{ADE6285E-16FD-4BE9-B761-254AD474C843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CA82E3B0-88EB-430A-95CC-D467E68F33DE}" type="pres">
      <dgm:prSet presAssocID="{EE169CCA-D071-496F-ADE8-471A6CE93CCA}" presName="node" presStyleLbl="node1" presStyleIdx="2" presStyleCnt="3" custScaleX="127394" custScaleY="144743" custRadScaleRad="136711" custRadScaleInc="-9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6A56E3-C49D-4C8C-B719-9C8C7F8EA638}" srcId="{06BD850D-3F05-4362-8C57-03D99A36C6BC}" destId="{EE169CCA-D071-496F-ADE8-471A6CE93CCA}" srcOrd="2" destOrd="0" parTransId="{ADE6285E-16FD-4BE9-B761-254AD474C843}" sibTransId="{CC5E8750-BEDE-4F61-82EB-A5A1695457CB}"/>
    <dgm:cxn modelId="{F8AB205D-9A9C-4034-AED2-E653F163EC2B}" srcId="{06BD850D-3F05-4362-8C57-03D99A36C6BC}" destId="{B4B0B530-D3D5-4134-8A2C-7B47F163AA1C}" srcOrd="0" destOrd="0" parTransId="{B0A1BD6B-FD9E-43C6-AD94-5BEF32D6A3DB}" sibTransId="{8EA0ABE2-7AF1-4925-AE2A-FA90391BB819}"/>
    <dgm:cxn modelId="{F3895508-F731-41E3-9174-ADCA95541DD4}" type="presOf" srcId="{B0A1BD6B-FD9E-43C6-AD94-5BEF32D6A3DB}" destId="{9353D23F-722F-4A02-B390-FF860D271219}" srcOrd="0" destOrd="0" presId="urn:microsoft.com/office/officeart/2005/8/layout/radial4"/>
    <dgm:cxn modelId="{BAC4C903-CE73-44C6-808A-5DC09E5BEF45}" type="presOf" srcId="{37442B72-E101-4A65-A686-DAF5FD53F210}" destId="{6D347BD3-FB47-4A08-BC75-170EB2B697E2}" srcOrd="0" destOrd="0" presId="urn:microsoft.com/office/officeart/2005/8/layout/radial4"/>
    <dgm:cxn modelId="{6D6DB02F-B30E-48B8-A580-F7EF1A627D47}" type="presOf" srcId="{EE169CCA-D071-496F-ADE8-471A6CE93CCA}" destId="{CA82E3B0-88EB-430A-95CC-D467E68F33DE}" srcOrd="0" destOrd="0" presId="urn:microsoft.com/office/officeart/2005/8/layout/radial4"/>
    <dgm:cxn modelId="{696B896B-3EF4-4FC6-90FF-8EC977B1B6A7}" type="presOf" srcId="{11BF176F-94FB-4932-9912-51CB58210ED8}" destId="{1129FE01-1194-4D87-9CF9-5E5DE731A7B0}" srcOrd="0" destOrd="0" presId="urn:microsoft.com/office/officeart/2005/8/layout/radial4"/>
    <dgm:cxn modelId="{8B6E1415-D1F6-4565-95F3-1EE4FEB5BCFB}" srcId="{06BD850D-3F05-4362-8C57-03D99A36C6BC}" destId="{6E1D1215-2CDD-4944-81A0-EBA02EA47E3F}" srcOrd="1" destOrd="0" parTransId="{37442B72-E101-4A65-A686-DAF5FD53F210}" sibTransId="{FB54C496-7927-46EA-8D0A-086DA82AA49C}"/>
    <dgm:cxn modelId="{9CFD3BE6-9588-4211-AE43-967627EA0593}" type="presOf" srcId="{6E1D1215-2CDD-4944-81A0-EBA02EA47E3F}" destId="{A4EA6A8E-E100-45ED-B431-5D0BCC2B8980}" srcOrd="0" destOrd="0" presId="urn:microsoft.com/office/officeart/2005/8/layout/radial4"/>
    <dgm:cxn modelId="{82062011-B4CD-4697-AB08-A9BF059D0EB9}" srcId="{11BF176F-94FB-4932-9912-51CB58210ED8}" destId="{06BD850D-3F05-4362-8C57-03D99A36C6BC}" srcOrd="0" destOrd="0" parTransId="{B2BD0F7C-BABB-4FE7-AB7F-C7C57F462353}" sibTransId="{6B0BB346-BD76-4DA2-BAA5-F4E39AB4394A}"/>
    <dgm:cxn modelId="{B53A6E1F-993F-4DF4-BD68-BA2C0DA87A9F}" type="presOf" srcId="{B4B0B530-D3D5-4134-8A2C-7B47F163AA1C}" destId="{E15EB4C3-4AA3-41F8-B8BE-748898E8F18B}" srcOrd="0" destOrd="0" presId="urn:microsoft.com/office/officeart/2005/8/layout/radial4"/>
    <dgm:cxn modelId="{99713E46-F109-47C5-9CD2-489C1DC78129}" type="presOf" srcId="{06BD850D-3F05-4362-8C57-03D99A36C6BC}" destId="{D3F119B8-0AD8-4F98-8A0D-8F104CA03EBF}" srcOrd="0" destOrd="0" presId="urn:microsoft.com/office/officeart/2005/8/layout/radial4"/>
    <dgm:cxn modelId="{E2F2B398-66EA-4F3C-9CF5-1C84AC2F0AD3}" type="presOf" srcId="{ADE6285E-16FD-4BE9-B761-254AD474C843}" destId="{B4F0B684-402C-4E29-9690-5A49771BD97D}" srcOrd="0" destOrd="0" presId="urn:microsoft.com/office/officeart/2005/8/layout/radial4"/>
    <dgm:cxn modelId="{6C4E1ACA-4F3B-4292-891B-1C950D19D8A4}" type="presParOf" srcId="{1129FE01-1194-4D87-9CF9-5E5DE731A7B0}" destId="{D3F119B8-0AD8-4F98-8A0D-8F104CA03EBF}" srcOrd="0" destOrd="0" presId="urn:microsoft.com/office/officeart/2005/8/layout/radial4"/>
    <dgm:cxn modelId="{D9C71239-90F0-486B-B4AA-76C7C8DF2BBC}" type="presParOf" srcId="{1129FE01-1194-4D87-9CF9-5E5DE731A7B0}" destId="{9353D23F-722F-4A02-B390-FF860D271219}" srcOrd="1" destOrd="0" presId="urn:microsoft.com/office/officeart/2005/8/layout/radial4"/>
    <dgm:cxn modelId="{76DE62CD-F3A8-4441-81A6-E653B3F5807F}" type="presParOf" srcId="{1129FE01-1194-4D87-9CF9-5E5DE731A7B0}" destId="{E15EB4C3-4AA3-41F8-B8BE-748898E8F18B}" srcOrd="2" destOrd="0" presId="urn:microsoft.com/office/officeart/2005/8/layout/radial4"/>
    <dgm:cxn modelId="{98E089F3-C256-4035-9B7E-F37CF0340AD9}" type="presParOf" srcId="{1129FE01-1194-4D87-9CF9-5E5DE731A7B0}" destId="{6D347BD3-FB47-4A08-BC75-170EB2B697E2}" srcOrd="3" destOrd="0" presId="urn:microsoft.com/office/officeart/2005/8/layout/radial4"/>
    <dgm:cxn modelId="{8EB9C15C-3C56-41A9-928D-C97BE92BDB05}" type="presParOf" srcId="{1129FE01-1194-4D87-9CF9-5E5DE731A7B0}" destId="{A4EA6A8E-E100-45ED-B431-5D0BCC2B8980}" srcOrd="4" destOrd="0" presId="urn:microsoft.com/office/officeart/2005/8/layout/radial4"/>
    <dgm:cxn modelId="{045C9740-AD5F-4708-AE16-ADDB7440608A}" type="presParOf" srcId="{1129FE01-1194-4D87-9CF9-5E5DE731A7B0}" destId="{B4F0B684-402C-4E29-9690-5A49771BD97D}" srcOrd="5" destOrd="0" presId="urn:microsoft.com/office/officeart/2005/8/layout/radial4"/>
    <dgm:cxn modelId="{50A00426-8E69-44D0-AFA8-19CB6FB7920B}" type="presParOf" srcId="{1129FE01-1194-4D87-9CF9-5E5DE731A7B0}" destId="{CA82E3B0-88EB-430A-95CC-D467E68F33DE}" srcOrd="6" destOrd="0" presId="urn:microsoft.com/office/officeart/2005/8/layout/radial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A8DE96-073A-4B35-A771-3090B63F98B1}" type="doc">
      <dgm:prSet loTypeId="urn:microsoft.com/office/officeart/2005/8/layout/matrix1" loCatId="matrix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8738AAC0-C7C9-46F8-B109-BDE248D82788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accent1">
                  <a:lumMod val="75000"/>
                </a:schemeClr>
              </a:solidFill>
            </a:rPr>
            <a:t>Личностные компетентности педагога:</a:t>
          </a:r>
          <a:endParaRPr lang="ru-RU" sz="3600" b="1" dirty="0">
            <a:solidFill>
              <a:schemeClr val="accent1">
                <a:lumMod val="75000"/>
              </a:schemeClr>
            </a:solidFill>
          </a:endParaRPr>
        </a:p>
      </dgm:t>
    </dgm:pt>
    <dgm:pt modelId="{4B70292D-D9A5-4592-87EF-D6BA3751D3CB}" type="parTrans" cxnId="{4C2A7E66-1C45-4DCD-942A-37F727F46E3A}">
      <dgm:prSet/>
      <dgm:spPr/>
      <dgm:t>
        <a:bodyPr/>
        <a:lstStyle/>
        <a:p>
          <a:endParaRPr lang="ru-RU"/>
        </a:p>
      </dgm:t>
    </dgm:pt>
    <dgm:pt modelId="{6CF4DFC2-6434-4F7F-B50B-972F8758DBC4}" type="sibTrans" cxnId="{4C2A7E66-1C45-4DCD-942A-37F727F46E3A}">
      <dgm:prSet/>
      <dgm:spPr/>
      <dgm:t>
        <a:bodyPr/>
        <a:lstStyle/>
        <a:p>
          <a:endParaRPr lang="ru-RU"/>
        </a:p>
      </dgm:t>
    </dgm:pt>
    <dgm:pt modelId="{888F32E2-3E8C-4EB4-B32A-35DBC8E6C6AE}">
      <dgm:prSet phldrT="[Текст]" custT="1"/>
      <dgm:spPr/>
      <dgm:t>
        <a:bodyPr/>
        <a:lstStyle/>
        <a:p>
          <a:r>
            <a:rPr lang="ru-RU" sz="3200" b="1" dirty="0" smtClean="0"/>
            <a:t>Вера в силы и возможности обучающихся</a:t>
          </a:r>
          <a:endParaRPr lang="ru-RU" sz="3200" b="1" dirty="0"/>
        </a:p>
      </dgm:t>
    </dgm:pt>
    <dgm:pt modelId="{9BAF5DF5-9F21-46B7-97D1-38ACFBEED683}" type="parTrans" cxnId="{66E0EC19-4CE2-4475-A844-05E18B345F8B}">
      <dgm:prSet/>
      <dgm:spPr/>
      <dgm:t>
        <a:bodyPr/>
        <a:lstStyle/>
        <a:p>
          <a:endParaRPr lang="ru-RU"/>
        </a:p>
      </dgm:t>
    </dgm:pt>
    <dgm:pt modelId="{72EA507A-337D-4A45-B764-B0DB6D59CB35}" type="sibTrans" cxnId="{66E0EC19-4CE2-4475-A844-05E18B345F8B}">
      <dgm:prSet/>
      <dgm:spPr/>
      <dgm:t>
        <a:bodyPr/>
        <a:lstStyle/>
        <a:p>
          <a:endParaRPr lang="ru-RU"/>
        </a:p>
      </dgm:t>
    </dgm:pt>
    <dgm:pt modelId="{2A6D34AB-0E1A-4D16-A222-D761B985E4A2}">
      <dgm:prSet phldrT="[Текст]" custT="1"/>
      <dgm:spPr/>
      <dgm:t>
        <a:bodyPr/>
        <a:lstStyle/>
        <a:p>
          <a:r>
            <a:rPr lang="ru-RU" sz="3200" b="1" dirty="0" smtClean="0"/>
            <a:t>Интерес к внутреннему миру обучающихся</a:t>
          </a:r>
          <a:endParaRPr lang="ru-RU" sz="3200" b="1" dirty="0"/>
        </a:p>
      </dgm:t>
    </dgm:pt>
    <dgm:pt modelId="{4653AC10-F75A-4A13-8959-A439F0FCD7F5}" type="parTrans" cxnId="{83FF9CAB-AD0D-4002-91C2-9EECDFA69C22}">
      <dgm:prSet/>
      <dgm:spPr/>
      <dgm:t>
        <a:bodyPr/>
        <a:lstStyle/>
        <a:p>
          <a:endParaRPr lang="ru-RU"/>
        </a:p>
      </dgm:t>
    </dgm:pt>
    <dgm:pt modelId="{25A41889-9DDB-4A78-A6EB-D52693D09542}" type="sibTrans" cxnId="{83FF9CAB-AD0D-4002-91C2-9EECDFA69C22}">
      <dgm:prSet/>
      <dgm:spPr/>
      <dgm:t>
        <a:bodyPr/>
        <a:lstStyle/>
        <a:p>
          <a:endParaRPr lang="ru-RU"/>
        </a:p>
      </dgm:t>
    </dgm:pt>
    <dgm:pt modelId="{3B136469-F63C-45E5-A173-DF5634E97E4A}">
      <dgm:prSet phldrT="[Текст]" custT="1"/>
      <dgm:spPr/>
      <dgm:t>
        <a:bodyPr/>
        <a:lstStyle/>
        <a:p>
          <a:r>
            <a:rPr lang="ru-RU" sz="3200" b="1" dirty="0" smtClean="0"/>
            <a:t>Открытость к принятию других позиций </a:t>
          </a:r>
          <a:r>
            <a:rPr lang="ru-RU" sz="1800" b="1" dirty="0" smtClean="0"/>
            <a:t>(неидеологизированое мышление педагога)</a:t>
          </a:r>
          <a:endParaRPr lang="ru-RU" sz="1800" b="1" dirty="0"/>
        </a:p>
      </dgm:t>
    </dgm:pt>
    <dgm:pt modelId="{2AA5CC16-B898-415F-8CE6-0D2BBCFBEB4F}" type="parTrans" cxnId="{DB092FC1-3C9D-4238-8CBF-CB028C966F2F}">
      <dgm:prSet/>
      <dgm:spPr/>
      <dgm:t>
        <a:bodyPr/>
        <a:lstStyle/>
        <a:p>
          <a:endParaRPr lang="ru-RU"/>
        </a:p>
      </dgm:t>
    </dgm:pt>
    <dgm:pt modelId="{165E3860-1999-4824-BBE2-363BCBC2F01B}" type="sibTrans" cxnId="{DB092FC1-3C9D-4238-8CBF-CB028C966F2F}">
      <dgm:prSet/>
      <dgm:spPr/>
      <dgm:t>
        <a:bodyPr/>
        <a:lstStyle/>
        <a:p>
          <a:endParaRPr lang="ru-RU"/>
        </a:p>
      </dgm:t>
    </dgm:pt>
    <dgm:pt modelId="{C44551EF-14F5-43FB-B937-897F48174FB4}">
      <dgm:prSet phldrT="[Текст]" custT="1"/>
      <dgm:spPr/>
      <dgm:t>
        <a:bodyPr/>
        <a:lstStyle/>
        <a:p>
          <a:r>
            <a:rPr lang="ru-RU" sz="3200" b="1" dirty="0" smtClean="0"/>
            <a:t>Общая культура, эмоциональная устойчивость</a:t>
          </a:r>
          <a:endParaRPr lang="ru-RU" sz="3200" b="1" dirty="0"/>
        </a:p>
      </dgm:t>
    </dgm:pt>
    <dgm:pt modelId="{ED2517BF-BC5D-41A3-8960-7AA7BD67B488}" type="parTrans" cxnId="{9D4D584C-8E2C-4C32-9FD6-4D1375CB54C2}">
      <dgm:prSet/>
      <dgm:spPr/>
      <dgm:t>
        <a:bodyPr/>
        <a:lstStyle/>
        <a:p>
          <a:endParaRPr lang="ru-RU"/>
        </a:p>
      </dgm:t>
    </dgm:pt>
    <dgm:pt modelId="{49194325-1027-4BC7-A376-A1B0E69587B5}" type="sibTrans" cxnId="{9D4D584C-8E2C-4C32-9FD6-4D1375CB54C2}">
      <dgm:prSet/>
      <dgm:spPr/>
      <dgm:t>
        <a:bodyPr/>
        <a:lstStyle/>
        <a:p>
          <a:endParaRPr lang="ru-RU"/>
        </a:p>
      </dgm:t>
    </dgm:pt>
    <dgm:pt modelId="{A71A609B-410B-4485-9574-AE2AA5CCE848}" type="pres">
      <dgm:prSet presAssocID="{C4A8DE96-073A-4B35-A771-3090B63F98B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14A6D3-90DE-435C-ADC5-334BC0D4AE9D}" type="pres">
      <dgm:prSet presAssocID="{C4A8DE96-073A-4B35-A771-3090B63F98B1}" presName="matrix" presStyleCnt="0"/>
      <dgm:spPr/>
    </dgm:pt>
    <dgm:pt modelId="{101DF29E-1CA2-416B-9900-2F3183285091}" type="pres">
      <dgm:prSet presAssocID="{C4A8DE96-073A-4B35-A771-3090B63F98B1}" presName="tile1" presStyleLbl="node1" presStyleIdx="0" presStyleCnt="4"/>
      <dgm:spPr/>
      <dgm:t>
        <a:bodyPr/>
        <a:lstStyle/>
        <a:p>
          <a:endParaRPr lang="ru-RU"/>
        </a:p>
      </dgm:t>
    </dgm:pt>
    <dgm:pt modelId="{51C436BD-4AAF-4702-8A6C-385931FF3BC1}" type="pres">
      <dgm:prSet presAssocID="{C4A8DE96-073A-4B35-A771-3090B63F98B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AD82C1-6A42-4D3B-BCD7-85B9AA966522}" type="pres">
      <dgm:prSet presAssocID="{C4A8DE96-073A-4B35-A771-3090B63F98B1}" presName="tile2" presStyleLbl="node1" presStyleIdx="1" presStyleCnt="4"/>
      <dgm:spPr/>
      <dgm:t>
        <a:bodyPr/>
        <a:lstStyle/>
        <a:p>
          <a:endParaRPr lang="ru-RU"/>
        </a:p>
      </dgm:t>
    </dgm:pt>
    <dgm:pt modelId="{42644B24-0F07-47FC-82D6-8A7E8B7A016F}" type="pres">
      <dgm:prSet presAssocID="{C4A8DE96-073A-4B35-A771-3090B63F98B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6F6E6A-7432-4FA7-A3B9-134074F53D7D}" type="pres">
      <dgm:prSet presAssocID="{C4A8DE96-073A-4B35-A771-3090B63F98B1}" presName="tile3" presStyleLbl="node1" presStyleIdx="2" presStyleCnt="4" custLinFactNeighborX="-695" custLinFactNeighborY="2778"/>
      <dgm:spPr/>
      <dgm:t>
        <a:bodyPr/>
        <a:lstStyle/>
        <a:p>
          <a:endParaRPr lang="ru-RU"/>
        </a:p>
      </dgm:t>
    </dgm:pt>
    <dgm:pt modelId="{4E420AC6-FBFA-4186-9DC4-EDE18B995E04}" type="pres">
      <dgm:prSet presAssocID="{C4A8DE96-073A-4B35-A771-3090B63F98B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A15231-E854-483A-A91D-66C934272CA7}" type="pres">
      <dgm:prSet presAssocID="{C4A8DE96-073A-4B35-A771-3090B63F98B1}" presName="tile4" presStyleLbl="node1" presStyleIdx="3" presStyleCnt="4"/>
      <dgm:spPr/>
      <dgm:t>
        <a:bodyPr/>
        <a:lstStyle/>
        <a:p>
          <a:endParaRPr lang="ru-RU"/>
        </a:p>
      </dgm:t>
    </dgm:pt>
    <dgm:pt modelId="{E875FEDB-6626-458D-99DD-8F795BA60A87}" type="pres">
      <dgm:prSet presAssocID="{C4A8DE96-073A-4B35-A771-3090B63F98B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9720E-C2EE-47BE-B8B8-662A8E16CB0F}" type="pres">
      <dgm:prSet presAssocID="{C4A8DE96-073A-4B35-A771-3090B63F98B1}" presName="centerTile" presStyleLbl="fgShp" presStyleIdx="0" presStyleCnt="1" custScaleX="219909" custScaleY="11111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B092FC1-3C9D-4238-8CBF-CB028C966F2F}" srcId="{8738AAC0-C7C9-46F8-B109-BDE248D82788}" destId="{3B136469-F63C-45E5-A173-DF5634E97E4A}" srcOrd="2" destOrd="0" parTransId="{2AA5CC16-B898-415F-8CE6-0D2BBCFBEB4F}" sibTransId="{165E3860-1999-4824-BBE2-363BCBC2F01B}"/>
    <dgm:cxn modelId="{9D4D584C-8E2C-4C32-9FD6-4D1375CB54C2}" srcId="{8738AAC0-C7C9-46F8-B109-BDE248D82788}" destId="{C44551EF-14F5-43FB-B937-897F48174FB4}" srcOrd="3" destOrd="0" parTransId="{ED2517BF-BC5D-41A3-8960-7AA7BD67B488}" sibTransId="{49194325-1027-4BC7-A376-A1B0E69587B5}"/>
    <dgm:cxn modelId="{66E0EC19-4CE2-4475-A844-05E18B345F8B}" srcId="{8738AAC0-C7C9-46F8-B109-BDE248D82788}" destId="{888F32E2-3E8C-4EB4-B32A-35DBC8E6C6AE}" srcOrd="0" destOrd="0" parTransId="{9BAF5DF5-9F21-46B7-97D1-38ACFBEED683}" sibTransId="{72EA507A-337D-4A45-B764-B0DB6D59CB35}"/>
    <dgm:cxn modelId="{E198EAA4-467E-4A7A-AC10-7DB3AA57F865}" type="presOf" srcId="{C4A8DE96-073A-4B35-A771-3090B63F98B1}" destId="{A71A609B-410B-4485-9574-AE2AA5CCE848}" srcOrd="0" destOrd="0" presId="urn:microsoft.com/office/officeart/2005/8/layout/matrix1"/>
    <dgm:cxn modelId="{4CDBF593-B616-4129-88AC-23A86249F50C}" type="presOf" srcId="{C44551EF-14F5-43FB-B937-897F48174FB4}" destId="{E875FEDB-6626-458D-99DD-8F795BA60A87}" srcOrd="1" destOrd="0" presId="urn:microsoft.com/office/officeart/2005/8/layout/matrix1"/>
    <dgm:cxn modelId="{83FF9CAB-AD0D-4002-91C2-9EECDFA69C22}" srcId="{8738AAC0-C7C9-46F8-B109-BDE248D82788}" destId="{2A6D34AB-0E1A-4D16-A222-D761B985E4A2}" srcOrd="1" destOrd="0" parTransId="{4653AC10-F75A-4A13-8959-A439F0FCD7F5}" sibTransId="{25A41889-9DDB-4A78-A6EB-D52693D09542}"/>
    <dgm:cxn modelId="{4C2A7E66-1C45-4DCD-942A-37F727F46E3A}" srcId="{C4A8DE96-073A-4B35-A771-3090B63F98B1}" destId="{8738AAC0-C7C9-46F8-B109-BDE248D82788}" srcOrd="0" destOrd="0" parTransId="{4B70292D-D9A5-4592-87EF-D6BA3751D3CB}" sibTransId="{6CF4DFC2-6434-4F7F-B50B-972F8758DBC4}"/>
    <dgm:cxn modelId="{6DA92AA0-B22F-4B92-8D0B-9802E5673529}" type="presOf" srcId="{2A6D34AB-0E1A-4D16-A222-D761B985E4A2}" destId="{59AD82C1-6A42-4D3B-BCD7-85B9AA966522}" srcOrd="0" destOrd="0" presId="urn:microsoft.com/office/officeart/2005/8/layout/matrix1"/>
    <dgm:cxn modelId="{8B90A7BF-65EB-4CCF-B7B9-2959AC3B8776}" type="presOf" srcId="{3B136469-F63C-45E5-A173-DF5634E97E4A}" destId="{4E420AC6-FBFA-4186-9DC4-EDE18B995E04}" srcOrd="1" destOrd="0" presId="urn:microsoft.com/office/officeart/2005/8/layout/matrix1"/>
    <dgm:cxn modelId="{3B81E740-FFAE-4F0C-A6B5-1628FE5E2B29}" type="presOf" srcId="{888F32E2-3E8C-4EB4-B32A-35DBC8E6C6AE}" destId="{101DF29E-1CA2-416B-9900-2F3183285091}" srcOrd="0" destOrd="0" presId="urn:microsoft.com/office/officeart/2005/8/layout/matrix1"/>
    <dgm:cxn modelId="{8349BA76-7A59-4938-85DE-57D3F1C04194}" type="presOf" srcId="{C44551EF-14F5-43FB-B937-897F48174FB4}" destId="{12A15231-E854-483A-A91D-66C934272CA7}" srcOrd="0" destOrd="0" presId="urn:microsoft.com/office/officeart/2005/8/layout/matrix1"/>
    <dgm:cxn modelId="{51A55757-A55A-4EBE-ADD8-A359DC2469B4}" type="presOf" srcId="{3B136469-F63C-45E5-A173-DF5634E97E4A}" destId="{A36F6E6A-7432-4FA7-A3B9-134074F53D7D}" srcOrd="0" destOrd="0" presId="urn:microsoft.com/office/officeart/2005/8/layout/matrix1"/>
    <dgm:cxn modelId="{EEF3BFAA-D230-4246-9392-C170099F32CA}" type="presOf" srcId="{8738AAC0-C7C9-46F8-B109-BDE248D82788}" destId="{2A69720E-C2EE-47BE-B8B8-662A8E16CB0F}" srcOrd="0" destOrd="0" presId="urn:microsoft.com/office/officeart/2005/8/layout/matrix1"/>
    <dgm:cxn modelId="{973DF28F-84CB-412E-A895-8E169972513E}" type="presOf" srcId="{888F32E2-3E8C-4EB4-B32A-35DBC8E6C6AE}" destId="{51C436BD-4AAF-4702-8A6C-385931FF3BC1}" srcOrd="1" destOrd="0" presId="urn:microsoft.com/office/officeart/2005/8/layout/matrix1"/>
    <dgm:cxn modelId="{F1344766-4587-43F9-BD74-6078D2DA2A56}" type="presOf" srcId="{2A6D34AB-0E1A-4D16-A222-D761B985E4A2}" destId="{42644B24-0F07-47FC-82D6-8A7E8B7A016F}" srcOrd="1" destOrd="0" presId="urn:microsoft.com/office/officeart/2005/8/layout/matrix1"/>
    <dgm:cxn modelId="{95C24575-C0F6-4464-97CB-4B179466EF16}" type="presParOf" srcId="{A71A609B-410B-4485-9574-AE2AA5CCE848}" destId="{AC14A6D3-90DE-435C-ADC5-334BC0D4AE9D}" srcOrd="0" destOrd="0" presId="urn:microsoft.com/office/officeart/2005/8/layout/matrix1"/>
    <dgm:cxn modelId="{77276358-6FFA-4BB1-B4F9-65D0B59DF523}" type="presParOf" srcId="{AC14A6D3-90DE-435C-ADC5-334BC0D4AE9D}" destId="{101DF29E-1CA2-416B-9900-2F3183285091}" srcOrd="0" destOrd="0" presId="urn:microsoft.com/office/officeart/2005/8/layout/matrix1"/>
    <dgm:cxn modelId="{11DC7244-6D04-4CE9-8ED9-308E04F75C0C}" type="presParOf" srcId="{AC14A6D3-90DE-435C-ADC5-334BC0D4AE9D}" destId="{51C436BD-4AAF-4702-8A6C-385931FF3BC1}" srcOrd="1" destOrd="0" presId="urn:microsoft.com/office/officeart/2005/8/layout/matrix1"/>
    <dgm:cxn modelId="{C82907EE-C57A-4476-AAF6-BA4125976AAA}" type="presParOf" srcId="{AC14A6D3-90DE-435C-ADC5-334BC0D4AE9D}" destId="{59AD82C1-6A42-4D3B-BCD7-85B9AA966522}" srcOrd="2" destOrd="0" presId="urn:microsoft.com/office/officeart/2005/8/layout/matrix1"/>
    <dgm:cxn modelId="{1F1D0699-F05E-4D09-A3ED-6B3C9AC6D980}" type="presParOf" srcId="{AC14A6D3-90DE-435C-ADC5-334BC0D4AE9D}" destId="{42644B24-0F07-47FC-82D6-8A7E8B7A016F}" srcOrd="3" destOrd="0" presId="urn:microsoft.com/office/officeart/2005/8/layout/matrix1"/>
    <dgm:cxn modelId="{D62BAD21-DE59-454F-86B8-18DA8ADDCD06}" type="presParOf" srcId="{AC14A6D3-90DE-435C-ADC5-334BC0D4AE9D}" destId="{A36F6E6A-7432-4FA7-A3B9-134074F53D7D}" srcOrd="4" destOrd="0" presId="urn:microsoft.com/office/officeart/2005/8/layout/matrix1"/>
    <dgm:cxn modelId="{9DE8853B-9B45-40A4-87E9-8EA018F7E053}" type="presParOf" srcId="{AC14A6D3-90DE-435C-ADC5-334BC0D4AE9D}" destId="{4E420AC6-FBFA-4186-9DC4-EDE18B995E04}" srcOrd="5" destOrd="0" presId="urn:microsoft.com/office/officeart/2005/8/layout/matrix1"/>
    <dgm:cxn modelId="{5F533BC6-29C7-4B1E-AA63-5BB4E688D0C6}" type="presParOf" srcId="{AC14A6D3-90DE-435C-ADC5-334BC0D4AE9D}" destId="{12A15231-E854-483A-A91D-66C934272CA7}" srcOrd="6" destOrd="0" presId="urn:microsoft.com/office/officeart/2005/8/layout/matrix1"/>
    <dgm:cxn modelId="{23606E17-7AB8-461C-9F95-E26AB9A94217}" type="presParOf" srcId="{AC14A6D3-90DE-435C-ADC5-334BC0D4AE9D}" destId="{E875FEDB-6626-458D-99DD-8F795BA60A87}" srcOrd="7" destOrd="0" presId="urn:microsoft.com/office/officeart/2005/8/layout/matrix1"/>
    <dgm:cxn modelId="{DB9BF0FE-DF0F-47DA-806C-53643B424775}" type="presParOf" srcId="{A71A609B-410B-4485-9574-AE2AA5CCE848}" destId="{2A69720E-C2EE-47BE-B8B8-662A8E16CB0F}" srcOrd="1" destOrd="0" presId="urn:microsoft.com/office/officeart/2005/8/layout/matrix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E10A01-07FF-4A27-B471-30479C114AEB}" type="doc">
      <dgm:prSet loTypeId="urn:microsoft.com/office/officeart/2005/8/layout/matrix1" loCatId="matrix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32EB348-0278-48E6-A24A-72CF02A77BD5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0070C0"/>
              </a:solidFill>
            </a:rPr>
            <a:t>Педагогические компетенции:</a:t>
          </a:r>
          <a:endParaRPr lang="ru-RU" sz="3600" b="1" dirty="0">
            <a:solidFill>
              <a:srgbClr val="0070C0"/>
            </a:solidFill>
          </a:endParaRPr>
        </a:p>
      </dgm:t>
    </dgm:pt>
    <dgm:pt modelId="{6EDEC6CE-6866-444C-9269-2284EEA24CD9}" type="parTrans" cxnId="{B41AFB1D-B705-4554-90E6-89115C0B63FB}">
      <dgm:prSet/>
      <dgm:spPr/>
      <dgm:t>
        <a:bodyPr/>
        <a:lstStyle/>
        <a:p>
          <a:endParaRPr lang="ru-RU"/>
        </a:p>
      </dgm:t>
    </dgm:pt>
    <dgm:pt modelId="{8FC5EEBE-B2F2-4CC0-B96E-FDBBE6A157CC}" type="sibTrans" cxnId="{B41AFB1D-B705-4554-90E6-89115C0B63FB}">
      <dgm:prSet/>
      <dgm:spPr/>
      <dgm:t>
        <a:bodyPr/>
        <a:lstStyle/>
        <a:p>
          <a:endParaRPr lang="ru-RU"/>
        </a:p>
      </dgm:t>
    </dgm:pt>
    <dgm:pt modelId="{E51E62B5-AFBC-49B5-9F43-7F56C019CC08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accent3">
                  <a:lumMod val="50000"/>
                </a:schemeClr>
              </a:solidFill>
            </a:rPr>
            <a:t>Постановка целей и задач</a:t>
          </a:r>
          <a:endParaRPr lang="ru-RU" sz="2800" b="1" dirty="0">
            <a:solidFill>
              <a:schemeClr val="accent3">
                <a:lumMod val="50000"/>
              </a:schemeClr>
            </a:solidFill>
          </a:endParaRPr>
        </a:p>
      </dgm:t>
    </dgm:pt>
    <dgm:pt modelId="{16DCB148-C385-4FFB-984A-E2E81CD62A14}" type="parTrans" cxnId="{62CC61DF-C786-4163-AC3E-1F14F33ECA93}">
      <dgm:prSet/>
      <dgm:spPr/>
      <dgm:t>
        <a:bodyPr/>
        <a:lstStyle/>
        <a:p>
          <a:endParaRPr lang="ru-RU"/>
        </a:p>
      </dgm:t>
    </dgm:pt>
    <dgm:pt modelId="{A81F59A9-24F8-49D7-B53F-58D21EFF5585}" type="sibTrans" cxnId="{62CC61DF-C786-4163-AC3E-1F14F33ECA93}">
      <dgm:prSet/>
      <dgm:spPr/>
      <dgm:t>
        <a:bodyPr/>
        <a:lstStyle/>
        <a:p>
          <a:endParaRPr lang="ru-RU"/>
        </a:p>
      </dgm:t>
    </dgm:pt>
    <dgm:pt modelId="{3FF2CFFB-449E-43EC-8564-C4D828FD44CD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accent3">
                  <a:lumMod val="50000"/>
                </a:schemeClr>
              </a:solidFill>
            </a:rPr>
            <a:t>Учет возрастных и индивидуальных особенностей детей</a:t>
          </a:r>
          <a:endParaRPr lang="ru-RU" sz="2800" b="1" dirty="0">
            <a:solidFill>
              <a:schemeClr val="accent3">
                <a:lumMod val="50000"/>
              </a:schemeClr>
            </a:solidFill>
          </a:endParaRPr>
        </a:p>
      </dgm:t>
    </dgm:pt>
    <dgm:pt modelId="{FE8934A8-66B4-48BA-B9AF-BF2D0AAA6047}" type="parTrans" cxnId="{7C8A40CD-7624-49CA-A577-83F6405A91D2}">
      <dgm:prSet/>
      <dgm:spPr/>
      <dgm:t>
        <a:bodyPr/>
        <a:lstStyle/>
        <a:p>
          <a:endParaRPr lang="ru-RU"/>
        </a:p>
      </dgm:t>
    </dgm:pt>
    <dgm:pt modelId="{A0F544FE-7B25-46E8-879D-27CA72869134}" type="sibTrans" cxnId="{7C8A40CD-7624-49CA-A577-83F6405A91D2}">
      <dgm:prSet/>
      <dgm:spPr/>
      <dgm:t>
        <a:bodyPr/>
        <a:lstStyle/>
        <a:p>
          <a:endParaRPr lang="ru-RU"/>
        </a:p>
      </dgm:t>
    </dgm:pt>
    <dgm:pt modelId="{F530A1E8-B6E8-4335-AE62-DACA3A74DC50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accent3">
                  <a:lumMod val="50000"/>
                </a:schemeClr>
              </a:solidFill>
            </a:rPr>
            <a:t>Умение превращать учебную задачу в </a:t>
          </a:r>
          <a:r>
            <a:rPr lang="ru-RU" sz="2800" b="1" dirty="0" err="1" smtClean="0">
              <a:solidFill>
                <a:schemeClr val="accent3">
                  <a:lumMod val="50000"/>
                </a:schemeClr>
              </a:solidFill>
            </a:rPr>
            <a:t>личносто</a:t>
          </a:r>
          <a:r>
            <a:rPr lang="ru-RU" sz="2800" b="1" dirty="0" smtClean="0">
              <a:solidFill>
                <a:schemeClr val="accent3">
                  <a:lumMod val="50000"/>
                </a:schemeClr>
              </a:solidFill>
            </a:rPr>
            <a:t> - значимую</a:t>
          </a:r>
          <a:endParaRPr lang="ru-RU" sz="2800" b="1" dirty="0">
            <a:solidFill>
              <a:schemeClr val="accent3">
                <a:lumMod val="50000"/>
              </a:schemeClr>
            </a:solidFill>
          </a:endParaRPr>
        </a:p>
      </dgm:t>
    </dgm:pt>
    <dgm:pt modelId="{38159C77-CC4E-4143-80EB-F2F32ECF930D}" type="parTrans" cxnId="{5DA51E63-2A58-4616-BC9C-532B11DF89A1}">
      <dgm:prSet/>
      <dgm:spPr/>
      <dgm:t>
        <a:bodyPr/>
        <a:lstStyle/>
        <a:p>
          <a:endParaRPr lang="ru-RU"/>
        </a:p>
      </dgm:t>
    </dgm:pt>
    <dgm:pt modelId="{31E3F2F8-96D8-43FC-BDE0-934F887C5F97}" type="sibTrans" cxnId="{5DA51E63-2A58-4616-BC9C-532B11DF89A1}">
      <dgm:prSet/>
      <dgm:spPr/>
      <dgm:t>
        <a:bodyPr/>
        <a:lstStyle/>
        <a:p>
          <a:endParaRPr lang="ru-RU"/>
        </a:p>
      </dgm:t>
    </dgm:pt>
    <dgm:pt modelId="{5630836B-FB7F-47B4-B0BF-932C287A587B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accent3">
                  <a:lumMod val="50000"/>
                </a:schemeClr>
              </a:solidFill>
            </a:rPr>
            <a:t>Компетентность в методах преподавания и педагогическом оценивании</a:t>
          </a:r>
          <a:endParaRPr lang="ru-RU" sz="2800" b="1" dirty="0">
            <a:solidFill>
              <a:schemeClr val="accent3">
                <a:lumMod val="50000"/>
              </a:schemeClr>
            </a:solidFill>
          </a:endParaRPr>
        </a:p>
      </dgm:t>
    </dgm:pt>
    <dgm:pt modelId="{A0E14F99-E6F9-407E-9A94-10DE86880B9A}" type="parTrans" cxnId="{ECEAC845-5A87-4355-A1D3-952568B45A2C}">
      <dgm:prSet/>
      <dgm:spPr/>
      <dgm:t>
        <a:bodyPr/>
        <a:lstStyle/>
        <a:p>
          <a:endParaRPr lang="ru-RU"/>
        </a:p>
      </dgm:t>
    </dgm:pt>
    <dgm:pt modelId="{614F237C-8976-4CAB-A038-9AC8B7E2D528}" type="sibTrans" cxnId="{ECEAC845-5A87-4355-A1D3-952568B45A2C}">
      <dgm:prSet/>
      <dgm:spPr/>
      <dgm:t>
        <a:bodyPr/>
        <a:lstStyle/>
        <a:p>
          <a:endParaRPr lang="ru-RU"/>
        </a:p>
      </dgm:t>
    </dgm:pt>
    <dgm:pt modelId="{F42A5059-48EF-49F3-AE55-2E36F9D778A2}" type="pres">
      <dgm:prSet presAssocID="{AEE10A01-07FF-4A27-B471-30479C114AE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01DD02-FA2A-4F40-9CC1-94F07DE43DB5}" type="pres">
      <dgm:prSet presAssocID="{AEE10A01-07FF-4A27-B471-30479C114AEB}" presName="matrix" presStyleCnt="0"/>
      <dgm:spPr/>
    </dgm:pt>
    <dgm:pt modelId="{E5E1C6AA-F354-4467-BA0D-45C273E0AF20}" type="pres">
      <dgm:prSet presAssocID="{AEE10A01-07FF-4A27-B471-30479C114AEB}" presName="tile1" presStyleLbl="node1" presStyleIdx="0" presStyleCnt="4"/>
      <dgm:spPr/>
      <dgm:t>
        <a:bodyPr/>
        <a:lstStyle/>
        <a:p>
          <a:endParaRPr lang="ru-RU"/>
        </a:p>
      </dgm:t>
    </dgm:pt>
    <dgm:pt modelId="{D2C804CD-1DC6-402D-80E5-92701F474B0E}" type="pres">
      <dgm:prSet presAssocID="{AEE10A01-07FF-4A27-B471-30479C114AE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275041-5313-4DA0-8E76-82FBC6349BD3}" type="pres">
      <dgm:prSet presAssocID="{AEE10A01-07FF-4A27-B471-30479C114AEB}" presName="tile2" presStyleLbl="node1" presStyleIdx="1" presStyleCnt="4"/>
      <dgm:spPr/>
      <dgm:t>
        <a:bodyPr/>
        <a:lstStyle/>
        <a:p>
          <a:endParaRPr lang="ru-RU"/>
        </a:p>
      </dgm:t>
    </dgm:pt>
    <dgm:pt modelId="{50E5F24B-BCF1-4956-A294-16658F4F8503}" type="pres">
      <dgm:prSet presAssocID="{AEE10A01-07FF-4A27-B471-30479C114AE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5F885E-3BA9-4D18-9E7C-43E87F5B22E1}" type="pres">
      <dgm:prSet presAssocID="{AEE10A01-07FF-4A27-B471-30479C114AEB}" presName="tile3" presStyleLbl="node1" presStyleIdx="2" presStyleCnt="4"/>
      <dgm:spPr/>
      <dgm:t>
        <a:bodyPr/>
        <a:lstStyle/>
        <a:p>
          <a:endParaRPr lang="ru-RU"/>
        </a:p>
      </dgm:t>
    </dgm:pt>
    <dgm:pt modelId="{FEF747E5-4717-4BE7-A5A3-899939343C60}" type="pres">
      <dgm:prSet presAssocID="{AEE10A01-07FF-4A27-B471-30479C114AE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DEC96-DACA-4C87-B25C-C15CF9F328D6}" type="pres">
      <dgm:prSet presAssocID="{AEE10A01-07FF-4A27-B471-30479C114AEB}" presName="tile4" presStyleLbl="node1" presStyleIdx="3" presStyleCnt="4"/>
      <dgm:spPr/>
      <dgm:t>
        <a:bodyPr/>
        <a:lstStyle/>
        <a:p>
          <a:endParaRPr lang="ru-RU"/>
        </a:p>
      </dgm:t>
    </dgm:pt>
    <dgm:pt modelId="{27D8A042-3214-413B-BB49-2D4741497062}" type="pres">
      <dgm:prSet presAssocID="{AEE10A01-07FF-4A27-B471-30479C114AE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756DB-95DA-4E50-8223-CA7F7E76652A}" type="pres">
      <dgm:prSet presAssocID="{AEE10A01-07FF-4A27-B471-30479C114AEB}" presName="centerTile" presStyleLbl="fgShp" presStyleIdx="0" presStyleCnt="1" custScaleX="20254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56A8154-BCCD-4ED2-8856-CD1E8FE14DD8}" type="presOf" srcId="{5630836B-FB7F-47B4-B0BF-932C287A587B}" destId="{27D8A042-3214-413B-BB49-2D4741497062}" srcOrd="1" destOrd="0" presId="urn:microsoft.com/office/officeart/2005/8/layout/matrix1"/>
    <dgm:cxn modelId="{D03EA012-BBA5-434E-B7D4-E6E2073FBCB7}" type="presOf" srcId="{E51E62B5-AFBC-49B5-9F43-7F56C019CC08}" destId="{E5E1C6AA-F354-4467-BA0D-45C273E0AF20}" srcOrd="0" destOrd="0" presId="urn:microsoft.com/office/officeart/2005/8/layout/matrix1"/>
    <dgm:cxn modelId="{62CC61DF-C786-4163-AC3E-1F14F33ECA93}" srcId="{232EB348-0278-48E6-A24A-72CF02A77BD5}" destId="{E51E62B5-AFBC-49B5-9F43-7F56C019CC08}" srcOrd="0" destOrd="0" parTransId="{16DCB148-C385-4FFB-984A-E2E81CD62A14}" sibTransId="{A81F59A9-24F8-49D7-B53F-58D21EFF5585}"/>
    <dgm:cxn modelId="{9F4CEBBC-9217-436C-A9FD-AC405A1416F3}" type="presOf" srcId="{3FF2CFFB-449E-43EC-8564-C4D828FD44CD}" destId="{50E5F24B-BCF1-4956-A294-16658F4F8503}" srcOrd="1" destOrd="0" presId="urn:microsoft.com/office/officeart/2005/8/layout/matrix1"/>
    <dgm:cxn modelId="{6059498F-C444-4449-845E-A561FB24A444}" type="presOf" srcId="{3FF2CFFB-449E-43EC-8564-C4D828FD44CD}" destId="{15275041-5313-4DA0-8E76-82FBC6349BD3}" srcOrd="0" destOrd="0" presId="urn:microsoft.com/office/officeart/2005/8/layout/matrix1"/>
    <dgm:cxn modelId="{7E4E97E9-7913-4634-8815-A7988655BFCA}" type="presOf" srcId="{E51E62B5-AFBC-49B5-9F43-7F56C019CC08}" destId="{D2C804CD-1DC6-402D-80E5-92701F474B0E}" srcOrd="1" destOrd="0" presId="urn:microsoft.com/office/officeart/2005/8/layout/matrix1"/>
    <dgm:cxn modelId="{6D5ED8F3-A39D-4607-B41F-E68C79A974C2}" type="presOf" srcId="{F530A1E8-B6E8-4335-AE62-DACA3A74DC50}" destId="{FEF747E5-4717-4BE7-A5A3-899939343C60}" srcOrd="1" destOrd="0" presId="urn:microsoft.com/office/officeart/2005/8/layout/matrix1"/>
    <dgm:cxn modelId="{B41AFB1D-B705-4554-90E6-89115C0B63FB}" srcId="{AEE10A01-07FF-4A27-B471-30479C114AEB}" destId="{232EB348-0278-48E6-A24A-72CF02A77BD5}" srcOrd="0" destOrd="0" parTransId="{6EDEC6CE-6866-444C-9269-2284EEA24CD9}" sibTransId="{8FC5EEBE-B2F2-4CC0-B96E-FDBBE6A157CC}"/>
    <dgm:cxn modelId="{ECEAC845-5A87-4355-A1D3-952568B45A2C}" srcId="{232EB348-0278-48E6-A24A-72CF02A77BD5}" destId="{5630836B-FB7F-47B4-B0BF-932C287A587B}" srcOrd="3" destOrd="0" parTransId="{A0E14F99-E6F9-407E-9A94-10DE86880B9A}" sibTransId="{614F237C-8976-4CAB-A038-9AC8B7E2D528}"/>
    <dgm:cxn modelId="{47DA825F-21F1-46D4-A578-E965B02B67DF}" type="presOf" srcId="{F530A1E8-B6E8-4335-AE62-DACA3A74DC50}" destId="{0A5F885E-3BA9-4D18-9E7C-43E87F5B22E1}" srcOrd="0" destOrd="0" presId="urn:microsoft.com/office/officeart/2005/8/layout/matrix1"/>
    <dgm:cxn modelId="{A71DCD82-508E-4B4F-86A0-101568B63D6B}" type="presOf" srcId="{5630836B-FB7F-47B4-B0BF-932C287A587B}" destId="{F4BDEC96-DACA-4C87-B25C-C15CF9F328D6}" srcOrd="0" destOrd="0" presId="urn:microsoft.com/office/officeart/2005/8/layout/matrix1"/>
    <dgm:cxn modelId="{7C8A40CD-7624-49CA-A577-83F6405A91D2}" srcId="{232EB348-0278-48E6-A24A-72CF02A77BD5}" destId="{3FF2CFFB-449E-43EC-8564-C4D828FD44CD}" srcOrd="1" destOrd="0" parTransId="{FE8934A8-66B4-48BA-B9AF-BF2D0AAA6047}" sibTransId="{A0F544FE-7B25-46E8-879D-27CA72869134}"/>
    <dgm:cxn modelId="{A8A58247-B66D-489D-B72D-E321DDF231D8}" type="presOf" srcId="{232EB348-0278-48E6-A24A-72CF02A77BD5}" destId="{AF4756DB-95DA-4E50-8223-CA7F7E76652A}" srcOrd="0" destOrd="0" presId="urn:microsoft.com/office/officeart/2005/8/layout/matrix1"/>
    <dgm:cxn modelId="{414549A3-0B22-46CE-ADDC-BA1E444C8A01}" type="presOf" srcId="{AEE10A01-07FF-4A27-B471-30479C114AEB}" destId="{F42A5059-48EF-49F3-AE55-2E36F9D778A2}" srcOrd="0" destOrd="0" presId="urn:microsoft.com/office/officeart/2005/8/layout/matrix1"/>
    <dgm:cxn modelId="{5DA51E63-2A58-4616-BC9C-532B11DF89A1}" srcId="{232EB348-0278-48E6-A24A-72CF02A77BD5}" destId="{F530A1E8-B6E8-4335-AE62-DACA3A74DC50}" srcOrd="2" destOrd="0" parTransId="{38159C77-CC4E-4143-80EB-F2F32ECF930D}" sibTransId="{31E3F2F8-96D8-43FC-BDE0-934F887C5F97}"/>
    <dgm:cxn modelId="{943DA186-B706-469D-A841-72044C73CE79}" type="presParOf" srcId="{F42A5059-48EF-49F3-AE55-2E36F9D778A2}" destId="{7B01DD02-FA2A-4F40-9CC1-94F07DE43DB5}" srcOrd="0" destOrd="0" presId="urn:microsoft.com/office/officeart/2005/8/layout/matrix1"/>
    <dgm:cxn modelId="{565875B6-D827-487E-84E6-659A7A9D5AE2}" type="presParOf" srcId="{7B01DD02-FA2A-4F40-9CC1-94F07DE43DB5}" destId="{E5E1C6AA-F354-4467-BA0D-45C273E0AF20}" srcOrd="0" destOrd="0" presId="urn:microsoft.com/office/officeart/2005/8/layout/matrix1"/>
    <dgm:cxn modelId="{2AF3A029-5E8A-4AEA-8C5B-09E7AFEB06E9}" type="presParOf" srcId="{7B01DD02-FA2A-4F40-9CC1-94F07DE43DB5}" destId="{D2C804CD-1DC6-402D-80E5-92701F474B0E}" srcOrd="1" destOrd="0" presId="urn:microsoft.com/office/officeart/2005/8/layout/matrix1"/>
    <dgm:cxn modelId="{6ECE816E-8642-4BFD-8169-1C80C6C86FDC}" type="presParOf" srcId="{7B01DD02-FA2A-4F40-9CC1-94F07DE43DB5}" destId="{15275041-5313-4DA0-8E76-82FBC6349BD3}" srcOrd="2" destOrd="0" presId="urn:microsoft.com/office/officeart/2005/8/layout/matrix1"/>
    <dgm:cxn modelId="{439E0CB2-3034-4CDB-AAAD-354610D20E16}" type="presParOf" srcId="{7B01DD02-FA2A-4F40-9CC1-94F07DE43DB5}" destId="{50E5F24B-BCF1-4956-A294-16658F4F8503}" srcOrd="3" destOrd="0" presId="urn:microsoft.com/office/officeart/2005/8/layout/matrix1"/>
    <dgm:cxn modelId="{A76A4AD4-666A-410E-84B3-7C7E32955D20}" type="presParOf" srcId="{7B01DD02-FA2A-4F40-9CC1-94F07DE43DB5}" destId="{0A5F885E-3BA9-4D18-9E7C-43E87F5B22E1}" srcOrd="4" destOrd="0" presId="urn:microsoft.com/office/officeart/2005/8/layout/matrix1"/>
    <dgm:cxn modelId="{CDFE96AD-C16B-4BD7-917D-EAFD368B9CDA}" type="presParOf" srcId="{7B01DD02-FA2A-4F40-9CC1-94F07DE43DB5}" destId="{FEF747E5-4717-4BE7-A5A3-899939343C60}" srcOrd="5" destOrd="0" presId="urn:microsoft.com/office/officeart/2005/8/layout/matrix1"/>
    <dgm:cxn modelId="{00348034-BFF4-44C0-85AF-B8929A988E5A}" type="presParOf" srcId="{7B01DD02-FA2A-4F40-9CC1-94F07DE43DB5}" destId="{F4BDEC96-DACA-4C87-B25C-C15CF9F328D6}" srcOrd="6" destOrd="0" presId="urn:microsoft.com/office/officeart/2005/8/layout/matrix1"/>
    <dgm:cxn modelId="{1C6B4259-A0C4-4066-90FF-EE2308443A2B}" type="presParOf" srcId="{7B01DD02-FA2A-4F40-9CC1-94F07DE43DB5}" destId="{27D8A042-3214-413B-BB49-2D4741497062}" srcOrd="7" destOrd="0" presId="urn:microsoft.com/office/officeart/2005/8/layout/matrix1"/>
    <dgm:cxn modelId="{98546A98-1371-4785-8448-FCECBAF5EE50}" type="presParOf" srcId="{F42A5059-48EF-49F3-AE55-2E36F9D778A2}" destId="{AF4756DB-95DA-4E50-8223-CA7F7E76652A}" srcOrd="1" destOrd="0" presId="urn:microsoft.com/office/officeart/2005/8/layout/matrix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F51270-9B05-4F31-BF35-CEE9A6E6B9AE}" type="doc">
      <dgm:prSet loTypeId="urn:microsoft.com/office/officeart/2005/8/layout/matrix1" loCatId="matrix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C506928-790A-454D-8D7D-6ADC997B4366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accent2">
                  <a:lumMod val="75000"/>
                </a:schemeClr>
              </a:solidFill>
            </a:rPr>
            <a:t>Психологические компетенции педагога :</a:t>
          </a:r>
          <a:endParaRPr lang="ru-RU" sz="3600" b="1" dirty="0">
            <a:solidFill>
              <a:schemeClr val="accent2">
                <a:lumMod val="75000"/>
              </a:schemeClr>
            </a:solidFill>
          </a:endParaRPr>
        </a:p>
      </dgm:t>
    </dgm:pt>
    <dgm:pt modelId="{0C7985F8-630B-44E2-B231-C198284B4E9A}" type="parTrans" cxnId="{8614FAC4-AD2C-4F45-B0F2-FC35CBB9DCF2}">
      <dgm:prSet/>
      <dgm:spPr/>
      <dgm:t>
        <a:bodyPr/>
        <a:lstStyle/>
        <a:p>
          <a:endParaRPr lang="ru-RU"/>
        </a:p>
      </dgm:t>
    </dgm:pt>
    <dgm:pt modelId="{7407561B-3A85-4565-A3D6-05DF5DF05BCD}" type="sibTrans" cxnId="{8614FAC4-AD2C-4F45-B0F2-FC35CBB9DCF2}">
      <dgm:prSet/>
      <dgm:spPr/>
      <dgm:t>
        <a:bodyPr/>
        <a:lstStyle/>
        <a:p>
          <a:endParaRPr lang="ru-RU"/>
        </a:p>
      </dgm:t>
    </dgm:pt>
    <dgm:pt modelId="{24FD7C37-521F-483B-ACDC-01D7BBA1DA9E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50000"/>
                </a:schemeClr>
              </a:solidFill>
            </a:rPr>
            <a:t>Мотивационно – ценностный компонент (мотивы, цели, смыслы)</a:t>
          </a:r>
          <a:endParaRPr lang="ru-RU" sz="2400" b="1" dirty="0">
            <a:solidFill>
              <a:schemeClr val="accent3">
                <a:lumMod val="50000"/>
              </a:schemeClr>
            </a:solidFill>
          </a:endParaRPr>
        </a:p>
      </dgm:t>
    </dgm:pt>
    <dgm:pt modelId="{57D6459F-80EE-43A9-AFE6-626F68ECC13E}" type="parTrans" cxnId="{0998760E-6A37-4EF1-8836-F16B1203C34D}">
      <dgm:prSet/>
      <dgm:spPr/>
      <dgm:t>
        <a:bodyPr/>
        <a:lstStyle/>
        <a:p>
          <a:endParaRPr lang="ru-RU"/>
        </a:p>
      </dgm:t>
    </dgm:pt>
    <dgm:pt modelId="{A8754546-A89F-44ED-86CA-CE39A1B6AF0F}" type="sibTrans" cxnId="{0998760E-6A37-4EF1-8836-F16B1203C34D}">
      <dgm:prSet/>
      <dgm:spPr/>
      <dgm:t>
        <a:bodyPr/>
        <a:lstStyle/>
        <a:p>
          <a:endParaRPr lang="ru-RU"/>
        </a:p>
      </dgm:t>
    </dgm:pt>
    <dgm:pt modelId="{BB8CFA56-33B1-4DB9-A36C-77476ACE35B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50000"/>
                </a:schemeClr>
              </a:solidFill>
            </a:rPr>
            <a:t>Когнитивный компонент (сущность, характер, структура педагогической деятельности)</a:t>
          </a:r>
          <a:endParaRPr lang="ru-RU" sz="2400" b="1" dirty="0">
            <a:solidFill>
              <a:schemeClr val="accent3">
                <a:lumMod val="50000"/>
              </a:schemeClr>
            </a:solidFill>
          </a:endParaRPr>
        </a:p>
      </dgm:t>
    </dgm:pt>
    <dgm:pt modelId="{05962D2E-D8F9-4AA8-A43E-AD2C217591A5}" type="parTrans" cxnId="{BB99480B-1BF5-4477-AF2A-606685A76CA9}">
      <dgm:prSet/>
      <dgm:spPr/>
      <dgm:t>
        <a:bodyPr/>
        <a:lstStyle/>
        <a:p>
          <a:endParaRPr lang="ru-RU"/>
        </a:p>
      </dgm:t>
    </dgm:pt>
    <dgm:pt modelId="{7DDA3ABA-728D-4F55-8594-F47929A6D2DF}" type="sibTrans" cxnId="{BB99480B-1BF5-4477-AF2A-606685A76CA9}">
      <dgm:prSet/>
      <dgm:spPr/>
      <dgm:t>
        <a:bodyPr/>
        <a:lstStyle/>
        <a:p>
          <a:endParaRPr lang="ru-RU"/>
        </a:p>
      </dgm:t>
    </dgm:pt>
    <dgm:pt modelId="{BC2148D5-E5B9-4C15-AD94-DF746AA37E5E}">
      <dgm:prSet phldrT="[Текст]" custT="1"/>
      <dgm:spPr/>
      <dgm:t>
        <a:bodyPr/>
        <a:lstStyle/>
        <a:p>
          <a:pPr algn="ctr"/>
          <a:r>
            <a:rPr lang="ru-RU" sz="2400" b="1" dirty="0" err="1" smtClean="0">
              <a:solidFill>
                <a:schemeClr val="accent3">
                  <a:lumMod val="50000"/>
                </a:schemeClr>
              </a:solidFill>
            </a:rPr>
            <a:t>Операционно</a:t>
          </a:r>
          <a:r>
            <a:rPr lang="ru-RU" sz="2400" b="1" dirty="0" smtClean="0">
              <a:solidFill>
                <a:schemeClr val="accent3">
                  <a:lumMod val="50000"/>
                </a:schemeClr>
              </a:solidFill>
            </a:rPr>
            <a:t> – технологический компонент 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</a:rPr>
            <a:t>(новые методы и приемы организации педагогической деятельности)</a:t>
          </a:r>
          <a:endParaRPr lang="ru-RU" sz="2000" b="1" dirty="0">
            <a:solidFill>
              <a:schemeClr val="accent3">
                <a:lumMod val="50000"/>
              </a:schemeClr>
            </a:solidFill>
          </a:endParaRPr>
        </a:p>
      </dgm:t>
    </dgm:pt>
    <dgm:pt modelId="{9DE47133-4151-474A-8D85-F6CADD378333}" type="parTrans" cxnId="{2993F5A8-6312-40BC-848B-47E75C073F93}">
      <dgm:prSet/>
      <dgm:spPr/>
      <dgm:t>
        <a:bodyPr/>
        <a:lstStyle/>
        <a:p>
          <a:endParaRPr lang="ru-RU"/>
        </a:p>
      </dgm:t>
    </dgm:pt>
    <dgm:pt modelId="{073A0391-C837-487C-AE96-C5B038DED292}" type="sibTrans" cxnId="{2993F5A8-6312-40BC-848B-47E75C073F93}">
      <dgm:prSet/>
      <dgm:spPr/>
      <dgm:t>
        <a:bodyPr/>
        <a:lstStyle/>
        <a:p>
          <a:endParaRPr lang="ru-RU"/>
        </a:p>
      </dgm:t>
    </dgm:pt>
    <dgm:pt modelId="{5F10F106-9CC7-4054-BDF7-41733DC2FB0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50000"/>
                </a:schemeClr>
              </a:solidFill>
            </a:rPr>
            <a:t>Рефлексивный компонент ( самооценка педагогом своей подготовленности)</a:t>
          </a:r>
          <a:endParaRPr lang="ru-RU" sz="2400" b="1" dirty="0">
            <a:solidFill>
              <a:schemeClr val="accent3">
                <a:lumMod val="50000"/>
              </a:schemeClr>
            </a:solidFill>
          </a:endParaRPr>
        </a:p>
      </dgm:t>
    </dgm:pt>
    <dgm:pt modelId="{58F336AF-30D2-4AA8-B8F3-D9C973EC4BE6}" type="parTrans" cxnId="{E1EBBDED-19FB-4F56-BE2A-49E3969C0919}">
      <dgm:prSet/>
      <dgm:spPr/>
      <dgm:t>
        <a:bodyPr/>
        <a:lstStyle/>
        <a:p>
          <a:endParaRPr lang="ru-RU"/>
        </a:p>
      </dgm:t>
    </dgm:pt>
    <dgm:pt modelId="{91F31BD1-035A-42F4-9D61-47FAADD4E854}" type="sibTrans" cxnId="{E1EBBDED-19FB-4F56-BE2A-49E3969C0919}">
      <dgm:prSet/>
      <dgm:spPr/>
      <dgm:t>
        <a:bodyPr/>
        <a:lstStyle/>
        <a:p>
          <a:endParaRPr lang="ru-RU"/>
        </a:p>
      </dgm:t>
    </dgm:pt>
    <dgm:pt modelId="{24C55852-26E6-47AA-B33F-A05AECC86665}" type="pres">
      <dgm:prSet presAssocID="{D7F51270-9B05-4F31-BF35-CEE9A6E6B9A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AE3507-AB07-4EE0-949E-560E33B83E57}" type="pres">
      <dgm:prSet presAssocID="{D7F51270-9B05-4F31-BF35-CEE9A6E6B9AE}" presName="matrix" presStyleCnt="0"/>
      <dgm:spPr/>
    </dgm:pt>
    <dgm:pt modelId="{7828D182-B64E-4FBB-9B20-F174D5920545}" type="pres">
      <dgm:prSet presAssocID="{D7F51270-9B05-4F31-BF35-CEE9A6E6B9AE}" presName="tile1" presStyleLbl="node1" presStyleIdx="0" presStyleCnt="4"/>
      <dgm:spPr/>
      <dgm:t>
        <a:bodyPr/>
        <a:lstStyle/>
        <a:p>
          <a:endParaRPr lang="ru-RU"/>
        </a:p>
      </dgm:t>
    </dgm:pt>
    <dgm:pt modelId="{FA8156A5-03CD-48C1-B634-182DDE06F725}" type="pres">
      <dgm:prSet presAssocID="{D7F51270-9B05-4F31-BF35-CEE9A6E6B9A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603222-B96B-4173-B5E4-3ADD1D595C09}" type="pres">
      <dgm:prSet presAssocID="{D7F51270-9B05-4F31-BF35-CEE9A6E6B9AE}" presName="tile2" presStyleLbl="node1" presStyleIdx="1" presStyleCnt="4"/>
      <dgm:spPr/>
      <dgm:t>
        <a:bodyPr/>
        <a:lstStyle/>
        <a:p>
          <a:endParaRPr lang="ru-RU"/>
        </a:p>
      </dgm:t>
    </dgm:pt>
    <dgm:pt modelId="{998B4CFD-1886-4EEC-88D7-A63599C33A52}" type="pres">
      <dgm:prSet presAssocID="{D7F51270-9B05-4F31-BF35-CEE9A6E6B9A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E72AB-ED6B-4791-ACD7-268E65A8449E}" type="pres">
      <dgm:prSet presAssocID="{D7F51270-9B05-4F31-BF35-CEE9A6E6B9AE}" presName="tile3" presStyleLbl="node1" presStyleIdx="2" presStyleCnt="4"/>
      <dgm:spPr/>
      <dgm:t>
        <a:bodyPr/>
        <a:lstStyle/>
        <a:p>
          <a:endParaRPr lang="ru-RU"/>
        </a:p>
      </dgm:t>
    </dgm:pt>
    <dgm:pt modelId="{37564801-8B34-4CF4-ADDC-BB1AAE30B104}" type="pres">
      <dgm:prSet presAssocID="{D7F51270-9B05-4F31-BF35-CEE9A6E6B9A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417D96-64AD-4C2A-B86A-3D6EF2DDCFD8}" type="pres">
      <dgm:prSet presAssocID="{D7F51270-9B05-4F31-BF35-CEE9A6E6B9AE}" presName="tile4" presStyleLbl="node1" presStyleIdx="3" presStyleCnt="4"/>
      <dgm:spPr/>
      <dgm:t>
        <a:bodyPr/>
        <a:lstStyle/>
        <a:p>
          <a:endParaRPr lang="ru-RU"/>
        </a:p>
      </dgm:t>
    </dgm:pt>
    <dgm:pt modelId="{3583377D-94CC-4CBF-9F2D-B5F519768020}" type="pres">
      <dgm:prSet presAssocID="{D7F51270-9B05-4F31-BF35-CEE9A6E6B9A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E8DF0D-73A0-41FD-8226-D46E6C9AF348}" type="pres">
      <dgm:prSet presAssocID="{D7F51270-9B05-4F31-BF35-CEE9A6E6B9AE}" presName="centerTile" presStyleLbl="fgShp" presStyleIdx="0" presStyleCnt="1" custScaleX="237270" custScaleY="8720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998760E-6A37-4EF1-8836-F16B1203C34D}" srcId="{BC506928-790A-454D-8D7D-6ADC997B4366}" destId="{24FD7C37-521F-483B-ACDC-01D7BBA1DA9E}" srcOrd="0" destOrd="0" parTransId="{57D6459F-80EE-43A9-AFE6-626F68ECC13E}" sibTransId="{A8754546-A89F-44ED-86CA-CE39A1B6AF0F}"/>
    <dgm:cxn modelId="{0BA5FB86-38B4-4F9A-BBE6-09340FB63103}" type="presOf" srcId="{D7F51270-9B05-4F31-BF35-CEE9A6E6B9AE}" destId="{24C55852-26E6-47AA-B33F-A05AECC86665}" srcOrd="0" destOrd="0" presId="urn:microsoft.com/office/officeart/2005/8/layout/matrix1"/>
    <dgm:cxn modelId="{E1EBBDED-19FB-4F56-BE2A-49E3969C0919}" srcId="{BC506928-790A-454D-8D7D-6ADC997B4366}" destId="{5F10F106-9CC7-4054-BDF7-41733DC2FB0F}" srcOrd="3" destOrd="0" parTransId="{58F336AF-30D2-4AA8-B8F3-D9C973EC4BE6}" sibTransId="{91F31BD1-035A-42F4-9D61-47FAADD4E854}"/>
    <dgm:cxn modelId="{2DFA8395-BDD6-4D4D-A45B-837C91356223}" type="presOf" srcId="{BC2148D5-E5B9-4C15-AD94-DF746AA37E5E}" destId="{37564801-8B34-4CF4-ADDC-BB1AAE30B104}" srcOrd="1" destOrd="0" presId="urn:microsoft.com/office/officeart/2005/8/layout/matrix1"/>
    <dgm:cxn modelId="{BB99480B-1BF5-4477-AF2A-606685A76CA9}" srcId="{BC506928-790A-454D-8D7D-6ADC997B4366}" destId="{BB8CFA56-33B1-4DB9-A36C-77476ACE35B9}" srcOrd="1" destOrd="0" parTransId="{05962D2E-D8F9-4AA8-A43E-AD2C217591A5}" sibTransId="{7DDA3ABA-728D-4F55-8594-F47929A6D2DF}"/>
    <dgm:cxn modelId="{8614FAC4-AD2C-4F45-B0F2-FC35CBB9DCF2}" srcId="{D7F51270-9B05-4F31-BF35-CEE9A6E6B9AE}" destId="{BC506928-790A-454D-8D7D-6ADC997B4366}" srcOrd="0" destOrd="0" parTransId="{0C7985F8-630B-44E2-B231-C198284B4E9A}" sibTransId="{7407561B-3A85-4565-A3D6-05DF5DF05BCD}"/>
    <dgm:cxn modelId="{2F90ADD6-3F2C-4CB0-9998-2AC91C42DCF9}" type="presOf" srcId="{BC2148D5-E5B9-4C15-AD94-DF746AA37E5E}" destId="{0EDE72AB-ED6B-4791-ACD7-268E65A8449E}" srcOrd="0" destOrd="0" presId="urn:microsoft.com/office/officeart/2005/8/layout/matrix1"/>
    <dgm:cxn modelId="{EA2CC163-F394-4FD6-9771-AC0E4752EA64}" type="presOf" srcId="{5F10F106-9CC7-4054-BDF7-41733DC2FB0F}" destId="{2D417D96-64AD-4C2A-B86A-3D6EF2DDCFD8}" srcOrd="0" destOrd="0" presId="urn:microsoft.com/office/officeart/2005/8/layout/matrix1"/>
    <dgm:cxn modelId="{4B38F74B-521D-4B5F-9534-DECE90C8607A}" type="presOf" srcId="{BB8CFA56-33B1-4DB9-A36C-77476ACE35B9}" destId="{998B4CFD-1886-4EEC-88D7-A63599C33A52}" srcOrd="1" destOrd="0" presId="urn:microsoft.com/office/officeart/2005/8/layout/matrix1"/>
    <dgm:cxn modelId="{D1B6E011-19AD-46BC-BBCF-E3A84C607ADC}" type="presOf" srcId="{5F10F106-9CC7-4054-BDF7-41733DC2FB0F}" destId="{3583377D-94CC-4CBF-9F2D-B5F519768020}" srcOrd="1" destOrd="0" presId="urn:microsoft.com/office/officeart/2005/8/layout/matrix1"/>
    <dgm:cxn modelId="{1F785C4A-0B76-4948-9FF9-51FF214C4538}" type="presOf" srcId="{24FD7C37-521F-483B-ACDC-01D7BBA1DA9E}" destId="{FA8156A5-03CD-48C1-B634-182DDE06F725}" srcOrd="1" destOrd="0" presId="urn:microsoft.com/office/officeart/2005/8/layout/matrix1"/>
    <dgm:cxn modelId="{40FED958-04F3-4447-B29D-7B00D6E5A515}" type="presOf" srcId="{24FD7C37-521F-483B-ACDC-01D7BBA1DA9E}" destId="{7828D182-B64E-4FBB-9B20-F174D5920545}" srcOrd="0" destOrd="0" presId="urn:microsoft.com/office/officeart/2005/8/layout/matrix1"/>
    <dgm:cxn modelId="{6F11C083-7E3B-4366-BDEA-749323A8F165}" type="presOf" srcId="{BB8CFA56-33B1-4DB9-A36C-77476ACE35B9}" destId="{9D603222-B96B-4173-B5E4-3ADD1D595C09}" srcOrd="0" destOrd="0" presId="urn:microsoft.com/office/officeart/2005/8/layout/matrix1"/>
    <dgm:cxn modelId="{564B8CD5-17E6-4A02-87C0-AF34C9BCFDDF}" type="presOf" srcId="{BC506928-790A-454D-8D7D-6ADC997B4366}" destId="{5FE8DF0D-73A0-41FD-8226-D46E6C9AF348}" srcOrd="0" destOrd="0" presId="urn:microsoft.com/office/officeart/2005/8/layout/matrix1"/>
    <dgm:cxn modelId="{2993F5A8-6312-40BC-848B-47E75C073F93}" srcId="{BC506928-790A-454D-8D7D-6ADC997B4366}" destId="{BC2148D5-E5B9-4C15-AD94-DF746AA37E5E}" srcOrd="2" destOrd="0" parTransId="{9DE47133-4151-474A-8D85-F6CADD378333}" sibTransId="{073A0391-C837-487C-AE96-C5B038DED292}"/>
    <dgm:cxn modelId="{624CC77F-A519-4F21-923E-707C59F462C8}" type="presParOf" srcId="{24C55852-26E6-47AA-B33F-A05AECC86665}" destId="{C9AE3507-AB07-4EE0-949E-560E33B83E57}" srcOrd="0" destOrd="0" presId="urn:microsoft.com/office/officeart/2005/8/layout/matrix1"/>
    <dgm:cxn modelId="{CA8B0897-1241-468B-83B7-EC29CADE0D93}" type="presParOf" srcId="{C9AE3507-AB07-4EE0-949E-560E33B83E57}" destId="{7828D182-B64E-4FBB-9B20-F174D5920545}" srcOrd="0" destOrd="0" presId="urn:microsoft.com/office/officeart/2005/8/layout/matrix1"/>
    <dgm:cxn modelId="{D4504361-97A5-4FA7-AC81-32DBE62BB1E9}" type="presParOf" srcId="{C9AE3507-AB07-4EE0-949E-560E33B83E57}" destId="{FA8156A5-03CD-48C1-B634-182DDE06F725}" srcOrd="1" destOrd="0" presId="urn:microsoft.com/office/officeart/2005/8/layout/matrix1"/>
    <dgm:cxn modelId="{119DA40C-B7CC-4046-B384-09D3E41ABD9B}" type="presParOf" srcId="{C9AE3507-AB07-4EE0-949E-560E33B83E57}" destId="{9D603222-B96B-4173-B5E4-3ADD1D595C09}" srcOrd="2" destOrd="0" presId="urn:microsoft.com/office/officeart/2005/8/layout/matrix1"/>
    <dgm:cxn modelId="{7878D68C-012E-46A0-8E5E-3C05E8AD0F3B}" type="presParOf" srcId="{C9AE3507-AB07-4EE0-949E-560E33B83E57}" destId="{998B4CFD-1886-4EEC-88D7-A63599C33A52}" srcOrd="3" destOrd="0" presId="urn:microsoft.com/office/officeart/2005/8/layout/matrix1"/>
    <dgm:cxn modelId="{84EB9545-1EB0-4E79-B614-E90A8899468C}" type="presParOf" srcId="{C9AE3507-AB07-4EE0-949E-560E33B83E57}" destId="{0EDE72AB-ED6B-4791-ACD7-268E65A8449E}" srcOrd="4" destOrd="0" presId="urn:microsoft.com/office/officeart/2005/8/layout/matrix1"/>
    <dgm:cxn modelId="{8FDDFF63-0817-4BE3-9893-949DAAEC021F}" type="presParOf" srcId="{C9AE3507-AB07-4EE0-949E-560E33B83E57}" destId="{37564801-8B34-4CF4-ADDC-BB1AAE30B104}" srcOrd="5" destOrd="0" presId="urn:microsoft.com/office/officeart/2005/8/layout/matrix1"/>
    <dgm:cxn modelId="{C087331F-F459-447A-A68E-B165646BDE16}" type="presParOf" srcId="{C9AE3507-AB07-4EE0-949E-560E33B83E57}" destId="{2D417D96-64AD-4C2A-B86A-3D6EF2DDCFD8}" srcOrd="6" destOrd="0" presId="urn:microsoft.com/office/officeart/2005/8/layout/matrix1"/>
    <dgm:cxn modelId="{1F2960D4-50C1-4A02-839C-2F795A2F325F}" type="presParOf" srcId="{C9AE3507-AB07-4EE0-949E-560E33B83E57}" destId="{3583377D-94CC-4CBF-9F2D-B5F519768020}" srcOrd="7" destOrd="0" presId="urn:microsoft.com/office/officeart/2005/8/layout/matrix1"/>
    <dgm:cxn modelId="{9B6C7B49-CD09-4F7F-BEBA-D5EDF6A1C03A}" type="presParOf" srcId="{24C55852-26E6-47AA-B33F-A05AECC86665}" destId="{5FE8DF0D-73A0-41FD-8226-D46E6C9AF348}" srcOrd="1" destOrd="0" presId="urn:microsoft.com/office/officeart/2005/8/layout/matrix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B94BAC-843F-4341-9B43-0113D6824FC0}" type="doc">
      <dgm:prSet loTypeId="urn:microsoft.com/office/officeart/2005/8/layout/cycle4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87EEC1A-E6F5-4905-BE2C-1D593557B1BA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Дидактический аспект</a:t>
          </a:r>
          <a:endParaRPr lang="ru-RU" sz="2400" b="1" dirty="0">
            <a:solidFill>
              <a:srgbClr val="002060"/>
            </a:solidFill>
          </a:endParaRPr>
        </a:p>
      </dgm:t>
    </dgm:pt>
    <dgm:pt modelId="{82E0B8DE-BFEF-4CA7-B9D4-C1184658E72C}" type="parTrans" cxnId="{187E8660-2186-45A6-8BFC-761870B57F06}">
      <dgm:prSet/>
      <dgm:spPr/>
      <dgm:t>
        <a:bodyPr/>
        <a:lstStyle/>
        <a:p>
          <a:endParaRPr lang="ru-RU"/>
        </a:p>
      </dgm:t>
    </dgm:pt>
    <dgm:pt modelId="{B840C2FB-1787-40DF-B108-882B1B5BB385}" type="sibTrans" cxnId="{187E8660-2186-45A6-8BFC-761870B57F06}">
      <dgm:prSet/>
      <dgm:spPr/>
      <dgm:t>
        <a:bodyPr/>
        <a:lstStyle/>
        <a:p>
          <a:endParaRPr lang="ru-RU"/>
        </a:p>
      </dgm:t>
    </dgm:pt>
    <dgm:pt modelId="{D6836D92-CA7E-453C-B668-E76D54C5730A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Рефлексивный компонент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81CF6646-D131-47CB-A3D2-546005E3D7DF}" type="parTrans" cxnId="{182163C1-674F-4F6E-A3D1-3ACF0FF3C694}">
      <dgm:prSet/>
      <dgm:spPr/>
      <dgm:t>
        <a:bodyPr/>
        <a:lstStyle/>
        <a:p>
          <a:endParaRPr lang="ru-RU"/>
        </a:p>
      </dgm:t>
    </dgm:pt>
    <dgm:pt modelId="{E377FA19-698E-451C-92F1-0288CFE74DB4}" type="sibTrans" cxnId="{182163C1-674F-4F6E-A3D1-3ACF0FF3C694}">
      <dgm:prSet/>
      <dgm:spPr/>
      <dgm:t>
        <a:bodyPr/>
        <a:lstStyle/>
        <a:p>
          <a:endParaRPr lang="ru-RU"/>
        </a:p>
      </dgm:t>
    </dgm:pt>
    <dgm:pt modelId="{DC393DDC-FF81-42D5-9DE5-B42E3292113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Предметный аспект</a:t>
          </a:r>
          <a:endParaRPr lang="ru-RU" sz="2400" b="1" dirty="0">
            <a:solidFill>
              <a:srgbClr val="002060"/>
            </a:solidFill>
          </a:endParaRPr>
        </a:p>
      </dgm:t>
    </dgm:pt>
    <dgm:pt modelId="{3F2568AE-8889-45C9-9D14-26723967FD93}" type="parTrans" cxnId="{5C818E5B-8530-4F19-B633-454F3B4CD5E7}">
      <dgm:prSet/>
      <dgm:spPr/>
      <dgm:t>
        <a:bodyPr/>
        <a:lstStyle/>
        <a:p>
          <a:endParaRPr lang="ru-RU"/>
        </a:p>
      </dgm:t>
    </dgm:pt>
    <dgm:pt modelId="{D52D35DE-D1D3-4A2D-834A-6CB43E986425}" type="sibTrans" cxnId="{5C818E5B-8530-4F19-B633-454F3B4CD5E7}">
      <dgm:prSet/>
      <dgm:spPr/>
      <dgm:t>
        <a:bodyPr/>
        <a:lstStyle/>
        <a:p>
          <a:endParaRPr lang="ru-RU"/>
        </a:p>
      </dgm:t>
    </dgm:pt>
    <dgm:pt modelId="{7C5E454D-7CEF-4B1E-B44B-0A6C489ACF72}">
      <dgm:prSet phldrT="[Текст]" custT="1"/>
      <dgm:spPr/>
      <dgm:t>
        <a:bodyPr/>
        <a:lstStyle/>
        <a:p>
          <a:r>
            <a:rPr lang="ru-RU" sz="2400" b="1" dirty="0" err="1" smtClean="0">
              <a:solidFill>
                <a:schemeClr val="accent2">
                  <a:lumMod val="75000"/>
                </a:schemeClr>
              </a:solidFill>
            </a:rPr>
            <a:t>Мотива-ционный</a:t>
          </a:r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 компонент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D4C177DE-355F-4DBF-848A-3DC5BFBB48B9}" type="parTrans" cxnId="{E71D0EDF-ED8A-494F-A14B-1581BA610D78}">
      <dgm:prSet/>
      <dgm:spPr/>
      <dgm:t>
        <a:bodyPr/>
        <a:lstStyle/>
        <a:p>
          <a:endParaRPr lang="ru-RU"/>
        </a:p>
      </dgm:t>
    </dgm:pt>
    <dgm:pt modelId="{4A5AA12B-C77D-4979-B745-7B29C7DBE161}" type="sibTrans" cxnId="{E71D0EDF-ED8A-494F-A14B-1581BA610D78}">
      <dgm:prSet/>
      <dgm:spPr/>
      <dgm:t>
        <a:bodyPr/>
        <a:lstStyle/>
        <a:p>
          <a:endParaRPr lang="ru-RU"/>
        </a:p>
      </dgm:t>
    </dgm:pt>
    <dgm:pt modelId="{3E32B7C4-07A6-4004-B758-65FCC5EE2B99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ru-RU" sz="2400" b="1" dirty="0" smtClean="0">
            <a:solidFill>
              <a:srgbClr val="002060"/>
            </a:solidFill>
          </a:endParaRPr>
        </a:p>
        <a:p>
          <a:r>
            <a:rPr lang="ru-RU" sz="2400" b="1" dirty="0" smtClean="0">
              <a:solidFill>
                <a:srgbClr val="002060"/>
              </a:solidFill>
            </a:rPr>
            <a:t>Ценностно-смысловой аспект</a:t>
          </a:r>
          <a:endParaRPr lang="ru-RU" sz="2400" b="1" dirty="0">
            <a:solidFill>
              <a:srgbClr val="002060"/>
            </a:solidFill>
          </a:endParaRPr>
        </a:p>
      </dgm:t>
    </dgm:pt>
    <dgm:pt modelId="{70782B59-8490-44A0-BA06-D1254457DF87}" type="parTrans" cxnId="{119BFD54-45DC-4011-A323-E41CE8616893}">
      <dgm:prSet/>
      <dgm:spPr/>
      <dgm:t>
        <a:bodyPr/>
        <a:lstStyle/>
        <a:p>
          <a:endParaRPr lang="ru-RU"/>
        </a:p>
      </dgm:t>
    </dgm:pt>
    <dgm:pt modelId="{6C96C26C-3908-452B-987E-1A51FF5249B0}" type="sibTrans" cxnId="{119BFD54-45DC-4011-A323-E41CE8616893}">
      <dgm:prSet/>
      <dgm:spPr/>
      <dgm:t>
        <a:bodyPr/>
        <a:lstStyle/>
        <a:p>
          <a:endParaRPr lang="ru-RU"/>
        </a:p>
      </dgm:t>
    </dgm:pt>
    <dgm:pt modelId="{FAC039D5-8223-446B-A561-7F538845FAD2}">
      <dgm:prSet phldrT="[Текст]" custT="1"/>
      <dgm:spPr/>
      <dgm:t>
        <a:bodyPr/>
        <a:lstStyle/>
        <a:p>
          <a:r>
            <a:rPr lang="ru-RU" sz="2400" b="1" dirty="0" err="1" smtClean="0">
              <a:solidFill>
                <a:schemeClr val="accent2">
                  <a:lumMod val="75000"/>
                </a:schemeClr>
              </a:solidFill>
            </a:rPr>
            <a:t>Когнитив</a:t>
          </a:r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ru-RU" sz="2400" b="1" dirty="0" err="1" smtClean="0">
              <a:solidFill>
                <a:schemeClr val="accent2">
                  <a:lumMod val="75000"/>
                </a:schemeClr>
              </a:solidFill>
            </a:rPr>
            <a:t>ный</a:t>
          </a:r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 компонент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A0C1219A-8B8D-4031-9CD9-BB80A2D9EE7A}" type="parTrans" cxnId="{9248ACAC-CFF8-4D7E-BE6B-4E35B865DE0D}">
      <dgm:prSet/>
      <dgm:spPr/>
      <dgm:t>
        <a:bodyPr/>
        <a:lstStyle/>
        <a:p>
          <a:endParaRPr lang="ru-RU"/>
        </a:p>
      </dgm:t>
    </dgm:pt>
    <dgm:pt modelId="{E215BBE7-7397-4B5A-995B-063677FE90E3}" type="sibTrans" cxnId="{9248ACAC-CFF8-4D7E-BE6B-4E35B865DE0D}">
      <dgm:prSet/>
      <dgm:spPr/>
      <dgm:t>
        <a:bodyPr/>
        <a:lstStyle/>
        <a:p>
          <a:endParaRPr lang="ru-RU"/>
        </a:p>
      </dgm:t>
    </dgm:pt>
    <dgm:pt modelId="{77D41DCC-DC06-4743-AAD4-2E6DFEB7E2B1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Психологический аспект</a:t>
          </a:r>
          <a:endParaRPr lang="ru-RU" sz="2400" b="1" dirty="0">
            <a:solidFill>
              <a:srgbClr val="002060"/>
            </a:solidFill>
          </a:endParaRPr>
        </a:p>
      </dgm:t>
    </dgm:pt>
    <dgm:pt modelId="{16F8FAFF-432C-44D8-9757-D508FCBC47B6}" type="parTrans" cxnId="{A91B1208-040C-46B9-BFB4-9E258CFC1018}">
      <dgm:prSet/>
      <dgm:spPr/>
      <dgm:t>
        <a:bodyPr/>
        <a:lstStyle/>
        <a:p>
          <a:endParaRPr lang="ru-RU"/>
        </a:p>
      </dgm:t>
    </dgm:pt>
    <dgm:pt modelId="{F993FADA-1920-4C67-B710-4F7FCC1549A3}" type="sibTrans" cxnId="{A91B1208-040C-46B9-BFB4-9E258CFC1018}">
      <dgm:prSet/>
      <dgm:spPr/>
      <dgm:t>
        <a:bodyPr/>
        <a:lstStyle/>
        <a:p>
          <a:endParaRPr lang="ru-RU"/>
        </a:p>
      </dgm:t>
    </dgm:pt>
    <dgm:pt modelId="{551EDDF5-B23E-4D0C-858A-1E67D468B674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Технологи-     </a:t>
          </a:r>
          <a:r>
            <a:rPr lang="ru-RU" sz="2400" b="1" dirty="0" err="1" smtClean="0">
              <a:solidFill>
                <a:schemeClr val="accent2">
                  <a:lumMod val="75000"/>
                </a:schemeClr>
              </a:solidFill>
            </a:rPr>
            <a:t>ческий</a:t>
          </a:r>
          <a:r>
            <a:rPr lang="ru-RU" sz="2400" b="1" dirty="0" smtClean="0">
              <a:solidFill>
                <a:schemeClr val="accent2">
                  <a:lumMod val="75000"/>
                </a:schemeClr>
              </a:solidFill>
            </a:rPr>
            <a:t> компонент</a:t>
          </a:r>
          <a:endParaRPr lang="ru-RU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56326417-EA18-4FC0-AFE9-7B6A52E4A69F}" type="parTrans" cxnId="{DED4E450-0384-4784-A955-FED562582FDA}">
      <dgm:prSet/>
      <dgm:spPr/>
      <dgm:t>
        <a:bodyPr/>
        <a:lstStyle/>
        <a:p>
          <a:endParaRPr lang="ru-RU"/>
        </a:p>
      </dgm:t>
    </dgm:pt>
    <dgm:pt modelId="{21219BDD-AC97-4BCE-A59D-627D32261381}" type="sibTrans" cxnId="{DED4E450-0384-4784-A955-FED562582FDA}">
      <dgm:prSet/>
      <dgm:spPr/>
      <dgm:t>
        <a:bodyPr/>
        <a:lstStyle/>
        <a:p>
          <a:endParaRPr lang="ru-RU"/>
        </a:p>
      </dgm:t>
    </dgm:pt>
    <dgm:pt modelId="{981BCD0E-8F90-422A-9635-F766095ED337}" type="pres">
      <dgm:prSet presAssocID="{DEB94BAC-843F-4341-9B43-0113D6824FC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9C0430-047A-4B15-8214-E1F356C4F030}" type="pres">
      <dgm:prSet presAssocID="{DEB94BAC-843F-4341-9B43-0113D6824FC0}" presName="children" presStyleCnt="0"/>
      <dgm:spPr/>
    </dgm:pt>
    <dgm:pt modelId="{414668D1-CD4A-485B-A6C1-882E0FA62CE4}" type="pres">
      <dgm:prSet presAssocID="{DEB94BAC-843F-4341-9B43-0113D6824FC0}" presName="child1group" presStyleCnt="0"/>
      <dgm:spPr/>
    </dgm:pt>
    <dgm:pt modelId="{83144BAE-5312-44C8-AF16-1F27A1F74BB9}" type="pres">
      <dgm:prSet presAssocID="{DEB94BAC-843F-4341-9B43-0113D6824FC0}" presName="child1" presStyleLbl="bgAcc1" presStyleIdx="0" presStyleCnt="4" custScaleX="142448" custLinFactNeighborX="-31283" custLinFactNeighborY="0"/>
      <dgm:spPr/>
      <dgm:t>
        <a:bodyPr/>
        <a:lstStyle/>
        <a:p>
          <a:endParaRPr lang="ru-RU"/>
        </a:p>
      </dgm:t>
    </dgm:pt>
    <dgm:pt modelId="{B90C1F31-4666-42A9-8EA1-15B9453EC8DD}" type="pres">
      <dgm:prSet presAssocID="{DEB94BAC-843F-4341-9B43-0113D6824FC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A410B0-8A94-49A9-804D-D795D75E0E7E}" type="pres">
      <dgm:prSet presAssocID="{DEB94BAC-843F-4341-9B43-0113D6824FC0}" presName="child2group" presStyleCnt="0"/>
      <dgm:spPr/>
    </dgm:pt>
    <dgm:pt modelId="{71AF7E26-3A26-4E60-A976-E781760DFEF1}" type="pres">
      <dgm:prSet presAssocID="{DEB94BAC-843F-4341-9B43-0113D6824FC0}" presName="child2" presStyleLbl="bgAcc1" presStyleIdx="1" presStyleCnt="4" custScaleX="139376" custLinFactNeighborX="28304" custLinFactNeighborY="5249"/>
      <dgm:spPr/>
      <dgm:t>
        <a:bodyPr/>
        <a:lstStyle/>
        <a:p>
          <a:endParaRPr lang="ru-RU"/>
        </a:p>
      </dgm:t>
    </dgm:pt>
    <dgm:pt modelId="{B7DEC3D7-E324-4D65-B957-BC6C76231BDB}" type="pres">
      <dgm:prSet presAssocID="{DEB94BAC-843F-4341-9B43-0113D6824FC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3A5ABC-C6F0-41AF-8619-4275A38513EE}" type="pres">
      <dgm:prSet presAssocID="{DEB94BAC-843F-4341-9B43-0113D6824FC0}" presName="child3group" presStyleCnt="0"/>
      <dgm:spPr/>
    </dgm:pt>
    <dgm:pt modelId="{06CC7772-4AB8-42F6-8722-63E1C7AA3508}" type="pres">
      <dgm:prSet presAssocID="{DEB94BAC-843F-4341-9B43-0113D6824FC0}" presName="child3" presStyleLbl="bgAcc1" presStyleIdx="2" presStyleCnt="4" custScaleX="145758" custLinFactNeighborX="20986" custLinFactNeighborY="794"/>
      <dgm:spPr/>
      <dgm:t>
        <a:bodyPr/>
        <a:lstStyle/>
        <a:p>
          <a:endParaRPr lang="ru-RU"/>
        </a:p>
      </dgm:t>
    </dgm:pt>
    <dgm:pt modelId="{3183E739-A55E-4974-A70A-815B49E932C7}" type="pres">
      <dgm:prSet presAssocID="{DEB94BAC-843F-4341-9B43-0113D6824FC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C25364-43BC-47F7-A2FB-2D13ECE333F4}" type="pres">
      <dgm:prSet presAssocID="{DEB94BAC-843F-4341-9B43-0113D6824FC0}" presName="child4group" presStyleCnt="0"/>
      <dgm:spPr/>
    </dgm:pt>
    <dgm:pt modelId="{9A68D612-5C84-4BAD-8B02-D0501E0D345A}" type="pres">
      <dgm:prSet presAssocID="{DEB94BAC-843F-4341-9B43-0113D6824FC0}" presName="child4" presStyleLbl="bgAcc1" presStyleIdx="3" presStyleCnt="4" custScaleX="153551" custLinFactNeighborX="-33667" custLinFactNeighborY="-4167"/>
      <dgm:spPr/>
      <dgm:t>
        <a:bodyPr/>
        <a:lstStyle/>
        <a:p>
          <a:endParaRPr lang="ru-RU"/>
        </a:p>
      </dgm:t>
    </dgm:pt>
    <dgm:pt modelId="{46D5AB4D-19E8-4A48-B400-57311A822D85}" type="pres">
      <dgm:prSet presAssocID="{DEB94BAC-843F-4341-9B43-0113D6824FC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269E86-DA53-4327-B254-94EDC521AF23}" type="pres">
      <dgm:prSet presAssocID="{DEB94BAC-843F-4341-9B43-0113D6824FC0}" presName="childPlaceholder" presStyleCnt="0"/>
      <dgm:spPr/>
    </dgm:pt>
    <dgm:pt modelId="{4803B501-7D73-42AE-B80F-A5C520239D54}" type="pres">
      <dgm:prSet presAssocID="{DEB94BAC-843F-4341-9B43-0113D6824FC0}" presName="circle" presStyleCnt="0"/>
      <dgm:spPr/>
    </dgm:pt>
    <dgm:pt modelId="{9C15AFCE-109F-4FAA-8D9D-FD1461F487EE}" type="pres">
      <dgm:prSet presAssocID="{DEB94BAC-843F-4341-9B43-0113D6824FC0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BABE1F-AFF8-454C-96FE-0F88B2F143A8}" type="pres">
      <dgm:prSet presAssocID="{DEB94BAC-843F-4341-9B43-0113D6824FC0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FD381C-1C51-4756-832C-77018261DC61}" type="pres">
      <dgm:prSet presAssocID="{DEB94BAC-843F-4341-9B43-0113D6824FC0}" presName="quadrant3" presStyleLbl="node1" presStyleIdx="2" presStyleCnt="4" custLinFactNeighborX="-842" custLinFactNeighborY="-41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6AEAF8-57C3-401A-992F-D8987A53CCEE}" type="pres">
      <dgm:prSet presAssocID="{DEB94BAC-843F-4341-9B43-0113D6824FC0}" presName="quadrant4" presStyleLbl="node1" presStyleIdx="3" presStyleCnt="4" custLinFactNeighborX="-878" custLinFactNeighborY="-52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3665B-A937-4747-8310-D421A41F9CCA}" type="pres">
      <dgm:prSet presAssocID="{DEB94BAC-843F-4341-9B43-0113D6824FC0}" presName="quadrantPlaceholder" presStyleCnt="0"/>
      <dgm:spPr/>
    </dgm:pt>
    <dgm:pt modelId="{37208EA9-743D-4027-BE2F-C85B20E870D8}" type="pres">
      <dgm:prSet presAssocID="{DEB94BAC-843F-4341-9B43-0113D6824FC0}" presName="center1" presStyleLbl="fgShp" presStyleIdx="0" presStyleCnt="2" custFlipVert="1" custScaleY="7814"/>
      <dgm:spPr/>
    </dgm:pt>
    <dgm:pt modelId="{6EC5079C-A0D4-4A5A-BB3C-131D45431372}" type="pres">
      <dgm:prSet presAssocID="{DEB94BAC-843F-4341-9B43-0113D6824FC0}" presName="center2" presStyleLbl="fgShp" presStyleIdx="1" presStyleCnt="2" custFlipVert="1" custScaleY="7814"/>
      <dgm:spPr/>
    </dgm:pt>
  </dgm:ptLst>
  <dgm:cxnLst>
    <dgm:cxn modelId="{8E7258A7-9315-49E4-8976-A00E761269FE}" type="presOf" srcId="{7C5E454D-7CEF-4B1E-B44B-0A6C489ACF72}" destId="{71AF7E26-3A26-4E60-A976-E781760DFEF1}" srcOrd="0" destOrd="0" presId="urn:microsoft.com/office/officeart/2005/8/layout/cycle4"/>
    <dgm:cxn modelId="{6244352B-EA33-4E53-98A2-F9D02B3E08E3}" type="presOf" srcId="{D6836D92-CA7E-453C-B668-E76D54C5730A}" destId="{83144BAE-5312-44C8-AF16-1F27A1F74BB9}" srcOrd="0" destOrd="0" presId="urn:microsoft.com/office/officeart/2005/8/layout/cycle4"/>
    <dgm:cxn modelId="{DED4E450-0384-4784-A955-FED562582FDA}" srcId="{77D41DCC-DC06-4743-AAD4-2E6DFEB7E2B1}" destId="{551EDDF5-B23E-4D0C-858A-1E67D468B674}" srcOrd="0" destOrd="0" parTransId="{56326417-EA18-4FC0-AFE9-7B6A52E4A69F}" sibTransId="{21219BDD-AC97-4BCE-A59D-627D32261381}"/>
    <dgm:cxn modelId="{CD989509-07E6-451F-BBD8-17816BE97E2F}" type="presOf" srcId="{DC393DDC-FF81-42D5-9DE5-B42E32921139}" destId="{A5BABE1F-AFF8-454C-96FE-0F88B2F143A8}" srcOrd="0" destOrd="0" presId="urn:microsoft.com/office/officeart/2005/8/layout/cycle4"/>
    <dgm:cxn modelId="{376B80BF-E605-4632-A29D-6D8745BCABF0}" type="presOf" srcId="{DEB94BAC-843F-4341-9B43-0113D6824FC0}" destId="{981BCD0E-8F90-422A-9635-F766095ED337}" srcOrd="0" destOrd="0" presId="urn:microsoft.com/office/officeart/2005/8/layout/cycle4"/>
    <dgm:cxn modelId="{FA912A4D-6210-41C7-9B13-FD63C1CCD245}" type="presOf" srcId="{551EDDF5-B23E-4D0C-858A-1E67D468B674}" destId="{46D5AB4D-19E8-4A48-B400-57311A822D85}" srcOrd="1" destOrd="0" presId="urn:microsoft.com/office/officeart/2005/8/layout/cycle4"/>
    <dgm:cxn modelId="{A91B1208-040C-46B9-BFB4-9E258CFC1018}" srcId="{DEB94BAC-843F-4341-9B43-0113D6824FC0}" destId="{77D41DCC-DC06-4743-AAD4-2E6DFEB7E2B1}" srcOrd="3" destOrd="0" parTransId="{16F8FAFF-432C-44D8-9757-D508FCBC47B6}" sibTransId="{F993FADA-1920-4C67-B710-4F7FCC1549A3}"/>
    <dgm:cxn modelId="{5C818E5B-8530-4F19-B633-454F3B4CD5E7}" srcId="{DEB94BAC-843F-4341-9B43-0113D6824FC0}" destId="{DC393DDC-FF81-42D5-9DE5-B42E32921139}" srcOrd="1" destOrd="0" parTransId="{3F2568AE-8889-45C9-9D14-26723967FD93}" sibTransId="{D52D35DE-D1D3-4A2D-834A-6CB43E986425}"/>
    <dgm:cxn modelId="{119BFD54-45DC-4011-A323-E41CE8616893}" srcId="{DEB94BAC-843F-4341-9B43-0113D6824FC0}" destId="{3E32B7C4-07A6-4004-B758-65FCC5EE2B99}" srcOrd="2" destOrd="0" parTransId="{70782B59-8490-44A0-BA06-D1254457DF87}" sibTransId="{6C96C26C-3908-452B-987E-1A51FF5249B0}"/>
    <dgm:cxn modelId="{BC03497A-F808-4FC1-B1A7-0647BA3B5C1C}" type="presOf" srcId="{D6836D92-CA7E-453C-B668-E76D54C5730A}" destId="{B90C1F31-4666-42A9-8EA1-15B9453EC8DD}" srcOrd="1" destOrd="0" presId="urn:microsoft.com/office/officeart/2005/8/layout/cycle4"/>
    <dgm:cxn modelId="{F7A7F29C-1F1A-4C60-9188-58AFDDAE0C9B}" type="presOf" srcId="{FAC039D5-8223-446B-A561-7F538845FAD2}" destId="{3183E739-A55E-4974-A70A-815B49E932C7}" srcOrd="1" destOrd="0" presId="urn:microsoft.com/office/officeart/2005/8/layout/cycle4"/>
    <dgm:cxn modelId="{CE21E66A-ADF6-420E-9759-0118397637E0}" type="presOf" srcId="{587EEC1A-E6F5-4905-BE2C-1D593557B1BA}" destId="{9C15AFCE-109F-4FAA-8D9D-FD1461F487EE}" srcOrd="0" destOrd="0" presId="urn:microsoft.com/office/officeart/2005/8/layout/cycle4"/>
    <dgm:cxn modelId="{8B3DD8C9-DCDF-4CB6-9964-1168F88CF255}" type="presOf" srcId="{3E32B7C4-07A6-4004-B758-65FCC5EE2B99}" destId="{BEFD381C-1C51-4756-832C-77018261DC61}" srcOrd="0" destOrd="0" presId="urn:microsoft.com/office/officeart/2005/8/layout/cycle4"/>
    <dgm:cxn modelId="{B7B913DD-EE97-47D5-BD27-0218166F231C}" type="presOf" srcId="{FAC039D5-8223-446B-A561-7F538845FAD2}" destId="{06CC7772-4AB8-42F6-8722-63E1C7AA3508}" srcOrd="0" destOrd="0" presId="urn:microsoft.com/office/officeart/2005/8/layout/cycle4"/>
    <dgm:cxn modelId="{187E8660-2186-45A6-8BFC-761870B57F06}" srcId="{DEB94BAC-843F-4341-9B43-0113D6824FC0}" destId="{587EEC1A-E6F5-4905-BE2C-1D593557B1BA}" srcOrd="0" destOrd="0" parTransId="{82E0B8DE-BFEF-4CA7-B9D4-C1184658E72C}" sibTransId="{B840C2FB-1787-40DF-B108-882B1B5BB385}"/>
    <dgm:cxn modelId="{182163C1-674F-4F6E-A3D1-3ACF0FF3C694}" srcId="{587EEC1A-E6F5-4905-BE2C-1D593557B1BA}" destId="{D6836D92-CA7E-453C-B668-E76D54C5730A}" srcOrd="0" destOrd="0" parTransId="{81CF6646-D131-47CB-A3D2-546005E3D7DF}" sibTransId="{E377FA19-698E-451C-92F1-0288CFE74DB4}"/>
    <dgm:cxn modelId="{E71D0EDF-ED8A-494F-A14B-1581BA610D78}" srcId="{DC393DDC-FF81-42D5-9DE5-B42E32921139}" destId="{7C5E454D-7CEF-4B1E-B44B-0A6C489ACF72}" srcOrd="0" destOrd="0" parTransId="{D4C177DE-355F-4DBF-848A-3DC5BFBB48B9}" sibTransId="{4A5AA12B-C77D-4979-B745-7B29C7DBE161}"/>
    <dgm:cxn modelId="{9248ACAC-CFF8-4D7E-BE6B-4E35B865DE0D}" srcId="{3E32B7C4-07A6-4004-B758-65FCC5EE2B99}" destId="{FAC039D5-8223-446B-A561-7F538845FAD2}" srcOrd="0" destOrd="0" parTransId="{A0C1219A-8B8D-4031-9CD9-BB80A2D9EE7A}" sibTransId="{E215BBE7-7397-4B5A-995B-063677FE90E3}"/>
    <dgm:cxn modelId="{2AF91F90-0AD3-40AB-B5A7-FC85B0902EF9}" type="presOf" srcId="{77D41DCC-DC06-4743-AAD4-2E6DFEB7E2B1}" destId="{286AEAF8-57C3-401A-992F-D8987A53CCEE}" srcOrd="0" destOrd="0" presId="urn:microsoft.com/office/officeart/2005/8/layout/cycle4"/>
    <dgm:cxn modelId="{CD438DA5-87B0-4220-AFFC-CB273BF01415}" type="presOf" srcId="{551EDDF5-B23E-4D0C-858A-1E67D468B674}" destId="{9A68D612-5C84-4BAD-8B02-D0501E0D345A}" srcOrd="0" destOrd="0" presId="urn:microsoft.com/office/officeart/2005/8/layout/cycle4"/>
    <dgm:cxn modelId="{9DF67E23-97B1-4384-8F25-8B8F591C03C4}" type="presOf" srcId="{7C5E454D-7CEF-4B1E-B44B-0A6C489ACF72}" destId="{B7DEC3D7-E324-4D65-B957-BC6C76231BDB}" srcOrd="1" destOrd="0" presId="urn:microsoft.com/office/officeart/2005/8/layout/cycle4"/>
    <dgm:cxn modelId="{334A3B83-2E3C-4F1C-850A-30C290AD2FF6}" type="presParOf" srcId="{981BCD0E-8F90-422A-9635-F766095ED337}" destId="{B99C0430-047A-4B15-8214-E1F356C4F030}" srcOrd="0" destOrd="0" presId="urn:microsoft.com/office/officeart/2005/8/layout/cycle4"/>
    <dgm:cxn modelId="{6E4222CF-61EC-445E-9B42-B5DC0A6A15E0}" type="presParOf" srcId="{B99C0430-047A-4B15-8214-E1F356C4F030}" destId="{414668D1-CD4A-485B-A6C1-882E0FA62CE4}" srcOrd="0" destOrd="0" presId="urn:microsoft.com/office/officeart/2005/8/layout/cycle4"/>
    <dgm:cxn modelId="{9023DA7D-2A50-4B7F-93C5-3822A92200A3}" type="presParOf" srcId="{414668D1-CD4A-485B-A6C1-882E0FA62CE4}" destId="{83144BAE-5312-44C8-AF16-1F27A1F74BB9}" srcOrd="0" destOrd="0" presId="urn:microsoft.com/office/officeart/2005/8/layout/cycle4"/>
    <dgm:cxn modelId="{25B6D112-B5E5-4AF6-A478-587FC52B0839}" type="presParOf" srcId="{414668D1-CD4A-485B-A6C1-882E0FA62CE4}" destId="{B90C1F31-4666-42A9-8EA1-15B9453EC8DD}" srcOrd="1" destOrd="0" presId="urn:microsoft.com/office/officeart/2005/8/layout/cycle4"/>
    <dgm:cxn modelId="{E8A53192-E042-46F7-BC48-1E2E01331D8A}" type="presParOf" srcId="{B99C0430-047A-4B15-8214-E1F356C4F030}" destId="{85A410B0-8A94-49A9-804D-D795D75E0E7E}" srcOrd="1" destOrd="0" presId="urn:microsoft.com/office/officeart/2005/8/layout/cycle4"/>
    <dgm:cxn modelId="{83FF6A71-18AC-4156-A4B7-0557EC3BE39E}" type="presParOf" srcId="{85A410B0-8A94-49A9-804D-D795D75E0E7E}" destId="{71AF7E26-3A26-4E60-A976-E781760DFEF1}" srcOrd="0" destOrd="0" presId="urn:microsoft.com/office/officeart/2005/8/layout/cycle4"/>
    <dgm:cxn modelId="{23901B81-72E7-4E53-A561-852EF549875C}" type="presParOf" srcId="{85A410B0-8A94-49A9-804D-D795D75E0E7E}" destId="{B7DEC3D7-E324-4D65-B957-BC6C76231BDB}" srcOrd="1" destOrd="0" presId="urn:microsoft.com/office/officeart/2005/8/layout/cycle4"/>
    <dgm:cxn modelId="{5C588721-A942-477F-9F18-E60F8646462E}" type="presParOf" srcId="{B99C0430-047A-4B15-8214-E1F356C4F030}" destId="{BA3A5ABC-C6F0-41AF-8619-4275A38513EE}" srcOrd="2" destOrd="0" presId="urn:microsoft.com/office/officeart/2005/8/layout/cycle4"/>
    <dgm:cxn modelId="{4582E20D-9C05-457B-8CC6-8172738180FF}" type="presParOf" srcId="{BA3A5ABC-C6F0-41AF-8619-4275A38513EE}" destId="{06CC7772-4AB8-42F6-8722-63E1C7AA3508}" srcOrd="0" destOrd="0" presId="urn:microsoft.com/office/officeart/2005/8/layout/cycle4"/>
    <dgm:cxn modelId="{F9050FF5-9125-4876-BA7B-24A593B03DB7}" type="presParOf" srcId="{BA3A5ABC-C6F0-41AF-8619-4275A38513EE}" destId="{3183E739-A55E-4974-A70A-815B49E932C7}" srcOrd="1" destOrd="0" presId="urn:microsoft.com/office/officeart/2005/8/layout/cycle4"/>
    <dgm:cxn modelId="{56F3424E-3CBA-4186-A14A-0DC57FAF6A11}" type="presParOf" srcId="{B99C0430-047A-4B15-8214-E1F356C4F030}" destId="{E0C25364-43BC-47F7-A2FB-2D13ECE333F4}" srcOrd="3" destOrd="0" presId="urn:microsoft.com/office/officeart/2005/8/layout/cycle4"/>
    <dgm:cxn modelId="{477AD385-DFC2-42CA-AA29-B11EEF676DED}" type="presParOf" srcId="{E0C25364-43BC-47F7-A2FB-2D13ECE333F4}" destId="{9A68D612-5C84-4BAD-8B02-D0501E0D345A}" srcOrd="0" destOrd="0" presId="urn:microsoft.com/office/officeart/2005/8/layout/cycle4"/>
    <dgm:cxn modelId="{CB031D67-AEAD-48FA-A0AE-039F20EC2D7D}" type="presParOf" srcId="{E0C25364-43BC-47F7-A2FB-2D13ECE333F4}" destId="{46D5AB4D-19E8-4A48-B400-57311A822D85}" srcOrd="1" destOrd="0" presId="urn:microsoft.com/office/officeart/2005/8/layout/cycle4"/>
    <dgm:cxn modelId="{C15E2260-FBDE-45C7-B0B6-8031B31C12ED}" type="presParOf" srcId="{B99C0430-047A-4B15-8214-E1F356C4F030}" destId="{28269E86-DA53-4327-B254-94EDC521AF23}" srcOrd="4" destOrd="0" presId="urn:microsoft.com/office/officeart/2005/8/layout/cycle4"/>
    <dgm:cxn modelId="{9AD6416C-D11D-4049-B4DA-BFABEA4FF1D2}" type="presParOf" srcId="{981BCD0E-8F90-422A-9635-F766095ED337}" destId="{4803B501-7D73-42AE-B80F-A5C520239D54}" srcOrd="1" destOrd="0" presId="urn:microsoft.com/office/officeart/2005/8/layout/cycle4"/>
    <dgm:cxn modelId="{F0BC7C69-6757-4FD8-B80B-1C0D4E150667}" type="presParOf" srcId="{4803B501-7D73-42AE-B80F-A5C520239D54}" destId="{9C15AFCE-109F-4FAA-8D9D-FD1461F487EE}" srcOrd="0" destOrd="0" presId="urn:microsoft.com/office/officeart/2005/8/layout/cycle4"/>
    <dgm:cxn modelId="{5901915E-1D8E-4E9D-900A-F896CB5ED9B8}" type="presParOf" srcId="{4803B501-7D73-42AE-B80F-A5C520239D54}" destId="{A5BABE1F-AFF8-454C-96FE-0F88B2F143A8}" srcOrd="1" destOrd="0" presId="urn:microsoft.com/office/officeart/2005/8/layout/cycle4"/>
    <dgm:cxn modelId="{A6BD7B00-029C-4631-9BEA-6432056EB602}" type="presParOf" srcId="{4803B501-7D73-42AE-B80F-A5C520239D54}" destId="{BEFD381C-1C51-4756-832C-77018261DC61}" srcOrd="2" destOrd="0" presId="urn:microsoft.com/office/officeart/2005/8/layout/cycle4"/>
    <dgm:cxn modelId="{B2DD11B3-BBBC-47B3-89BF-0527115BC7A0}" type="presParOf" srcId="{4803B501-7D73-42AE-B80F-A5C520239D54}" destId="{286AEAF8-57C3-401A-992F-D8987A53CCEE}" srcOrd="3" destOrd="0" presId="urn:microsoft.com/office/officeart/2005/8/layout/cycle4"/>
    <dgm:cxn modelId="{11A5D07B-AFC2-4C70-BB6B-FA2DD6A95490}" type="presParOf" srcId="{4803B501-7D73-42AE-B80F-A5C520239D54}" destId="{2F73665B-A937-4747-8310-D421A41F9CCA}" srcOrd="4" destOrd="0" presId="urn:microsoft.com/office/officeart/2005/8/layout/cycle4"/>
    <dgm:cxn modelId="{44909F9B-B7EE-486E-9829-40FB6DF7C002}" type="presParOf" srcId="{981BCD0E-8F90-422A-9635-F766095ED337}" destId="{37208EA9-743D-4027-BE2F-C85B20E870D8}" srcOrd="2" destOrd="0" presId="urn:microsoft.com/office/officeart/2005/8/layout/cycle4"/>
    <dgm:cxn modelId="{9673FBE1-6B92-43E7-BCFA-563DF7DB67DA}" type="presParOf" srcId="{981BCD0E-8F90-422A-9635-F766095ED337}" destId="{6EC5079C-A0D4-4A5A-BB3C-131D45431372}" srcOrd="3" destOrd="0" presId="urn:microsoft.com/office/officeart/2005/8/layout/cycle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B1EEB9E-47F4-4A30-900A-65902E57B9CA}" type="doc">
      <dgm:prSet loTypeId="urn:microsoft.com/office/officeart/2005/8/layout/cycle2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1EE28E4-170F-4619-B5E5-6E9DB04CA8F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70C0"/>
              </a:solidFill>
            </a:rPr>
            <a:t>1. Осознанная некомпетентность </a:t>
          </a:r>
          <a:r>
            <a:rPr lang="ru-RU" sz="1800" dirty="0" smtClean="0">
              <a:solidFill>
                <a:srgbClr val="0070C0"/>
              </a:solidFill>
            </a:rPr>
            <a:t>(</a:t>
          </a:r>
          <a:r>
            <a:rPr lang="ru-RU" sz="1800" smtClean="0">
              <a:solidFill>
                <a:srgbClr val="0070C0"/>
              </a:solidFill>
            </a:rPr>
            <a:t>понимание </a:t>
          </a:r>
          <a:r>
            <a:rPr lang="ru-RU" sz="1800" smtClean="0">
              <a:solidFill>
                <a:srgbClr val="0070C0"/>
              </a:solidFill>
            </a:rPr>
            <a:t>необходимости </a:t>
          </a:r>
          <a:r>
            <a:rPr lang="ru-RU" sz="1800" dirty="0" smtClean="0">
              <a:solidFill>
                <a:srgbClr val="0070C0"/>
              </a:solidFill>
            </a:rPr>
            <a:t>навыков нового уровня)</a:t>
          </a:r>
          <a:endParaRPr lang="ru-RU" sz="1800" dirty="0">
            <a:solidFill>
              <a:srgbClr val="0070C0"/>
            </a:solidFill>
          </a:endParaRPr>
        </a:p>
      </dgm:t>
    </dgm:pt>
    <dgm:pt modelId="{0BCE8BBC-AFC4-4613-94C9-1FA9A352B23D}" type="parTrans" cxnId="{E236F575-C5A6-46C1-82FE-7F5B7372B6CC}">
      <dgm:prSet/>
      <dgm:spPr/>
      <dgm:t>
        <a:bodyPr/>
        <a:lstStyle/>
        <a:p>
          <a:endParaRPr lang="ru-RU"/>
        </a:p>
      </dgm:t>
    </dgm:pt>
    <dgm:pt modelId="{A831A3EC-0E79-4656-85E4-AF8DA7326556}" type="sibTrans" cxnId="{E236F575-C5A6-46C1-82FE-7F5B7372B6CC}">
      <dgm:prSet/>
      <dgm:spPr/>
      <dgm:t>
        <a:bodyPr/>
        <a:lstStyle/>
        <a:p>
          <a:endParaRPr lang="ru-RU"/>
        </a:p>
      </dgm:t>
    </dgm:pt>
    <dgm:pt modelId="{F1F037E5-68E0-49D6-99AB-12FB34AB275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70C0"/>
              </a:solidFill>
            </a:rPr>
            <a:t>2. Неосознанная некомпетентность</a:t>
          </a:r>
        </a:p>
        <a:p>
          <a:r>
            <a:rPr lang="ru-RU" sz="1800" dirty="0" smtClean="0">
              <a:solidFill>
                <a:srgbClr val="0070C0"/>
              </a:solidFill>
            </a:rPr>
            <a:t>(навыки не сформированы)</a:t>
          </a:r>
          <a:endParaRPr lang="ru-RU" sz="1800" dirty="0">
            <a:solidFill>
              <a:srgbClr val="0070C0"/>
            </a:solidFill>
          </a:endParaRPr>
        </a:p>
      </dgm:t>
    </dgm:pt>
    <dgm:pt modelId="{97F98B47-FFF1-4C4D-BD28-FAABDEE8E4D7}" type="parTrans" cxnId="{A1420A33-F38C-4EBE-926B-F82C5A3476E6}">
      <dgm:prSet/>
      <dgm:spPr/>
      <dgm:t>
        <a:bodyPr/>
        <a:lstStyle/>
        <a:p>
          <a:endParaRPr lang="ru-RU"/>
        </a:p>
      </dgm:t>
    </dgm:pt>
    <dgm:pt modelId="{AA3BD79E-D937-4A6A-A9E1-2A6E78FA4DF7}" type="sibTrans" cxnId="{A1420A33-F38C-4EBE-926B-F82C5A3476E6}">
      <dgm:prSet/>
      <dgm:spPr/>
      <dgm:t>
        <a:bodyPr/>
        <a:lstStyle/>
        <a:p>
          <a:endParaRPr lang="ru-RU"/>
        </a:p>
      </dgm:t>
    </dgm:pt>
    <dgm:pt modelId="{2BACDDAA-F499-482F-A5C8-61234CFB018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70C0"/>
              </a:solidFill>
            </a:rPr>
            <a:t>3. Осознанная некомпетентность</a:t>
          </a:r>
          <a:r>
            <a:rPr lang="ru-RU" sz="1800" dirty="0" smtClean="0">
              <a:solidFill>
                <a:srgbClr val="0070C0"/>
              </a:solidFill>
            </a:rPr>
            <a:t>(тренинг и приобретение навыков)</a:t>
          </a:r>
          <a:endParaRPr lang="ru-RU" sz="1800" dirty="0">
            <a:solidFill>
              <a:srgbClr val="0070C0"/>
            </a:solidFill>
          </a:endParaRPr>
        </a:p>
      </dgm:t>
    </dgm:pt>
    <dgm:pt modelId="{2007AB6C-5720-44D1-86D9-348E64EFE515}" type="parTrans" cxnId="{2B7DF503-BA10-4BC3-8A81-B9117C861241}">
      <dgm:prSet/>
      <dgm:spPr/>
      <dgm:t>
        <a:bodyPr/>
        <a:lstStyle/>
        <a:p>
          <a:endParaRPr lang="ru-RU"/>
        </a:p>
      </dgm:t>
    </dgm:pt>
    <dgm:pt modelId="{9AA161DA-732C-4984-A19E-87EC00AD3E1F}" type="sibTrans" cxnId="{2B7DF503-BA10-4BC3-8A81-B9117C861241}">
      <dgm:prSet/>
      <dgm:spPr/>
      <dgm:t>
        <a:bodyPr/>
        <a:lstStyle/>
        <a:p>
          <a:endParaRPr lang="ru-RU"/>
        </a:p>
      </dgm:t>
    </dgm:pt>
    <dgm:pt modelId="{547FEF22-63CD-4225-94C0-0669CEE8E20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70C0"/>
              </a:solidFill>
            </a:rPr>
            <a:t>4. Осознанная компетентность            </a:t>
          </a:r>
          <a:r>
            <a:rPr lang="ru-RU" sz="1800" dirty="0" smtClean="0">
              <a:solidFill>
                <a:srgbClr val="0070C0"/>
              </a:solidFill>
            </a:rPr>
            <a:t>(осознанное применение навыков на практике)</a:t>
          </a:r>
          <a:endParaRPr lang="ru-RU" sz="1800" dirty="0">
            <a:solidFill>
              <a:srgbClr val="0070C0"/>
            </a:solidFill>
          </a:endParaRPr>
        </a:p>
      </dgm:t>
    </dgm:pt>
    <dgm:pt modelId="{F033FADD-30E5-4B92-933A-0D7072FBC9AC}" type="parTrans" cxnId="{0F78B900-07DA-4DE4-AAA8-5DBA1CD6CD91}">
      <dgm:prSet/>
      <dgm:spPr/>
      <dgm:t>
        <a:bodyPr/>
        <a:lstStyle/>
        <a:p>
          <a:endParaRPr lang="ru-RU"/>
        </a:p>
      </dgm:t>
    </dgm:pt>
    <dgm:pt modelId="{40004E48-9CDE-4027-A05D-24B5442EAF2E}" type="sibTrans" cxnId="{0F78B900-07DA-4DE4-AAA8-5DBA1CD6CD91}">
      <dgm:prSet/>
      <dgm:spPr/>
      <dgm:t>
        <a:bodyPr/>
        <a:lstStyle/>
        <a:p>
          <a:endParaRPr lang="ru-RU"/>
        </a:p>
      </dgm:t>
    </dgm:pt>
    <dgm:pt modelId="{F62BEDA8-23C2-4F77-928F-3A19DD46C42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70C0"/>
              </a:solidFill>
            </a:rPr>
            <a:t>5.Неосознанная компетентность </a:t>
          </a:r>
          <a:r>
            <a:rPr lang="ru-RU" sz="1800" b="0" dirty="0" smtClean="0">
              <a:solidFill>
                <a:srgbClr val="0070C0"/>
              </a:solidFill>
            </a:rPr>
            <a:t>(привычное неосознанное применение навыков </a:t>
          </a:r>
          <a:endParaRPr lang="ru-RU" sz="1800" b="0" dirty="0">
            <a:solidFill>
              <a:srgbClr val="0070C0"/>
            </a:solidFill>
          </a:endParaRPr>
        </a:p>
      </dgm:t>
    </dgm:pt>
    <dgm:pt modelId="{27CB0F6C-95E9-4BE2-9D82-478E8C8258CA}" type="parTrans" cxnId="{B839567D-C82B-4D0B-A45A-371CD82741D1}">
      <dgm:prSet/>
      <dgm:spPr/>
      <dgm:t>
        <a:bodyPr/>
        <a:lstStyle/>
        <a:p>
          <a:endParaRPr lang="ru-RU"/>
        </a:p>
      </dgm:t>
    </dgm:pt>
    <dgm:pt modelId="{30F4BAF5-CED6-45B2-847D-0C1B1C3CBC9E}" type="sibTrans" cxnId="{B839567D-C82B-4D0B-A45A-371CD82741D1}">
      <dgm:prSet/>
      <dgm:spPr/>
      <dgm:t>
        <a:bodyPr/>
        <a:lstStyle/>
        <a:p>
          <a:endParaRPr lang="ru-RU"/>
        </a:p>
      </dgm:t>
    </dgm:pt>
    <dgm:pt modelId="{B887FD81-BD78-49C5-886F-46F593309DC0}" type="pres">
      <dgm:prSet presAssocID="{7B1EEB9E-47F4-4A30-900A-65902E57B9C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21B249-5EC6-4407-9042-AC2BC3C38D05}" type="pres">
      <dgm:prSet presAssocID="{A1EE28E4-170F-4619-B5E5-6E9DB04CA8F4}" presName="node" presStyleLbl="node1" presStyleIdx="0" presStyleCnt="5" custScaleX="211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E8D7C-D6EC-4A4B-8B06-EBFE009F8194}" type="pres">
      <dgm:prSet presAssocID="{A831A3EC-0E79-4656-85E4-AF8DA7326556}" presName="sibTrans" presStyleLbl="sibTrans2D1" presStyleIdx="0" presStyleCnt="5"/>
      <dgm:spPr/>
      <dgm:t>
        <a:bodyPr/>
        <a:lstStyle/>
        <a:p>
          <a:endParaRPr lang="ru-RU"/>
        </a:p>
      </dgm:t>
    </dgm:pt>
    <dgm:pt modelId="{1163F665-43D9-418D-80AA-90D9ABCD7520}" type="pres">
      <dgm:prSet presAssocID="{A831A3EC-0E79-4656-85E4-AF8DA7326556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B2C3B72D-EDFF-4EE5-B642-8F6A0B489711}" type="pres">
      <dgm:prSet presAssocID="{F1F037E5-68E0-49D6-99AB-12FB34AB2756}" presName="node" presStyleLbl="node1" presStyleIdx="1" presStyleCnt="5" custScaleX="200517" custRadScaleRad="138927" custRadScaleInc="22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CEAE1-3D1E-44E4-B917-B21E8C8FAF2A}" type="pres">
      <dgm:prSet presAssocID="{AA3BD79E-D937-4A6A-A9E1-2A6E78FA4DF7}" presName="sibTrans" presStyleLbl="sibTrans2D1" presStyleIdx="1" presStyleCnt="5"/>
      <dgm:spPr/>
      <dgm:t>
        <a:bodyPr/>
        <a:lstStyle/>
        <a:p>
          <a:endParaRPr lang="ru-RU"/>
        </a:p>
      </dgm:t>
    </dgm:pt>
    <dgm:pt modelId="{4C165152-FCD3-4194-916E-51B0D3C2A28A}" type="pres">
      <dgm:prSet presAssocID="{AA3BD79E-D937-4A6A-A9E1-2A6E78FA4DF7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727D7FD-B8D4-4EB5-8C33-B7C9B7054845}" type="pres">
      <dgm:prSet presAssocID="{2BACDDAA-F499-482F-A5C8-61234CFB0184}" presName="node" presStyleLbl="node1" presStyleIdx="2" presStyleCnt="5" custScaleX="202315" custRadScaleRad="119614" custRadScaleInc="-28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50A56-C832-4104-A4F6-DD4078DE901D}" type="pres">
      <dgm:prSet presAssocID="{9AA161DA-732C-4984-A19E-87EC00AD3E1F}" presName="sibTrans" presStyleLbl="sibTrans2D1" presStyleIdx="2" presStyleCnt="5"/>
      <dgm:spPr/>
      <dgm:t>
        <a:bodyPr/>
        <a:lstStyle/>
        <a:p>
          <a:endParaRPr lang="ru-RU"/>
        </a:p>
      </dgm:t>
    </dgm:pt>
    <dgm:pt modelId="{568755E2-5EF4-4CE4-95E6-0A9DDE11B380}" type="pres">
      <dgm:prSet presAssocID="{9AA161DA-732C-4984-A19E-87EC00AD3E1F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9D7EBC28-1A95-468B-A808-671AFE4F8A46}" type="pres">
      <dgm:prSet presAssocID="{547FEF22-63CD-4225-94C0-0669CEE8E200}" presName="node" presStyleLbl="node1" presStyleIdx="3" presStyleCnt="5" custScaleX="207897" custRadScaleRad="119296" custRadScaleInc="34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59B6B-16CF-408D-948C-18A527901281}" type="pres">
      <dgm:prSet presAssocID="{40004E48-9CDE-4027-A05D-24B5442EAF2E}" presName="sibTrans" presStyleLbl="sibTrans2D1" presStyleIdx="3" presStyleCnt="5"/>
      <dgm:spPr/>
      <dgm:t>
        <a:bodyPr/>
        <a:lstStyle/>
        <a:p>
          <a:endParaRPr lang="ru-RU"/>
        </a:p>
      </dgm:t>
    </dgm:pt>
    <dgm:pt modelId="{D8E15A8F-68D8-4273-87F2-2616355F35BE}" type="pres">
      <dgm:prSet presAssocID="{40004E48-9CDE-4027-A05D-24B5442EAF2E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422A22AD-B415-42C4-A07E-A46728A45238}" type="pres">
      <dgm:prSet presAssocID="{F62BEDA8-23C2-4F77-928F-3A19DD46C424}" presName="node" presStyleLbl="node1" presStyleIdx="4" presStyleCnt="5" custScaleX="221463" custRadScaleRad="139043" custRadScaleInc="-22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D97A4-FC8A-4792-AF2B-90C585F313A9}" type="pres">
      <dgm:prSet presAssocID="{30F4BAF5-CED6-45B2-847D-0C1B1C3CBC9E}" presName="sibTrans" presStyleLbl="sibTrans2D1" presStyleIdx="4" presStyleCnt="5"/>
      <dgm:spPr/>
      <dgm:t>
        <a:bodyPr/>
        <a:lstStyle/>
        <a:p>
          <a:endParaRPr lang="ru-RU"/>
        </a:p>
      </dgm:t>
    </dgm:pt>
    <dgm:pt modelId="{89FE457C-D96A-4961-964F-E05BAAC54D84}" type="pres">
      <dgm:prSet presAssocID="{30F4BAF5-CED6-45B2-847D-0C1B1C3CBC9E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71D44367-D961-4750-87FC-31EB58AD96D3}" type="presOf" srcId="{40004E48-9CDE-4027-A05D-24B5442EAF2E}" destId="{D8E15A8F-68D8-4273-87F2-2616355F35BE}" srcOrd="1" destOrd="0" presId="urn:microsoft.com/office/officeart/2005/8/layout/cycle2"/>
    <dgm:cxn modelId="{8AAC17D2-4961-4679-9BBE-114BEC1DEC9E}" type="presOf" srcId="{30F4BAF5-CED6-45B2-847D-0C1B1C3CBC9E}" destId="{89FE457C-D96A-4961-964F-E05BAAC54D84}" srcOrd="1" destOrd="0" presId="urn:microsoft.com/office/officeart/2005/8/layout/cycle2"/>
    <dgm:cxn modelId="{7428C134-7AC6-48E8-9FEC-99D0091A223C}" type="presOf" srcId="{A831A3EC-0E79-4656-85E4-AF8DA7326556}" destId="{ACFE8D7C-D6EC-4A4B-8B06-EBFE009F8194}" srcOrd="0" destOrd="0" presId="urn:microsoft.com/office/officeart/2005/8/layout/cycle2"/>
    <dgm:cxn modelId="{FCDE1440-FA64-4382-8D43-BF686D55A548}" type="presOf" srcId="{AA3BD79E-D937-4A6A-A9E1-2A6E78FA4DF7}" destId="{198CEAE1-3D1E-44E4-B917-B21E8C8FAF2A}" srcOrd="0" destOrd="0" presId="urn:microsoft.com/office/officeart/2005/8/layout/cycle2"/>
    <dgm:cxn modelId="{695DABEE-A144-4A3D-BA4E-68CB8D92939B}" type="presOf" srcId="{A1EE28E4-170F-4619-B5E5-6E9DB04CA8F4}" destId="{8A21B249-5EC6-4407-9042-AC2BC3C38D05}" srcOrd="0" destOrd="0" presId="urn:microsoft.com/office/officeart/2005/8/layout/cycle2"/>
    <dgm:cxn modelId="{220846E0-2414-410B-B232-5AB1F3C2C832}" type="presOf" srcId="{30F4BAF5-CED6-45B2-847D-0C1B1C3CBC9E}" destId="{A33D97A4-FC8A-4792-AF2B-90C585F313A9}" srcOrd="0" destOrd="0" presId="urn:microsoft.com/office/officeart/2005/8/layout/cycle2"/>
    <dgm:cxn modelId="{1AA92127-C2D4-4C54-A19C-B0CD32D94902}" type="presOf" srcId="{40004E48-9CDE-4027-A05D-24B5442EAF2E}" destId="{CBC59B6B-16CF-408D-948C-18A527901281}" srcOrd="0" destOrd="0" presId="urn:microsoft.com/office/officeart/2005/8/layout/cycle2"/>
    <dgm:cxn modelId="{A1420A33-F38C-4EBE-926B-F82C5A3476E6}" srcId="{7B1EEB9E-47F4-4A30-900A-65902E57B9CA}" destId="{F1F037E5-68E0-49D6-99AB-12FB34AB2756}" srcOrd="1" destOrd="0" parTransId="{97F98B47-FFF1-4C4D-BD28-FAABDEE8E4D7}" sibTransId="{AA3BD79E-D937-4A6A-A9E1-2A6E78FA4DF7}"/>
    <dgm:cxn modelId="{2B7DF503-BA10-4BC3-8A81-B9117C861241}" srcId="{7B1EEB9E-47F4-4A30-900A-65902E57B9CA}" destId="{2BACDDAA-F499-482F-A5C8-61234CFB0184}" srcOrd="2" destOrd="0" parTransId="{2007AB6C-5720-44D1-86D9-348E64EFE515}" sibTransId="{9AA161DA-732C-4984-A19E-87EC00AD3E1F}"/>
    <dgm:cxn modelId="{28C275D4-86EB-454B-ACEC-57B02E5DAA3A}" type="presOf" srcId="{9AA161DA-732C-4984-A19E-87EC00AD3E1F}" destId="{B5E50A56-C832-4104-A4F6-DD4078DE901D}" srcOrd="0" destOrd="0" presId="urn:microsoft.com/office/officeart/2005/8/layout/cycle2"/>
    <dgm:cxn modelId="{E236F575-C5A6-46C1-82FE-7F5B7372B6CC}" srcId="{7B1EEB9E-47F4-4A30-900A-65902E57B9CA}" destId="{A1EE28E4-170F-4619-B5E5-6E9DB04CA8F4}" srcOrd="0" destOrd="0" parTransId="{0BCE8BBC-AFC4-4613-94C9-1FA9A352B23D}" sibTransId="{A831A3EC-0E79-4656-85E4-AF8DA7326556}"/>
    <dgm:cxn modelId="{F38727F2-9ADF-4A5B-B2E7-0AF195DA76A1}" type="presOf" srcId="{F62BEDA8-23C2-4F77-928F-3A19DD46C424}" destId="{422A22AD-B415-42C4-A07E-A46728A45238}" srcOrd="0" destOrd="0" presId="urn:microsoft.com/office/officeart/2005/8/layout/cycle2"/>
    <dgm:cxn modelId="{CDF87ACD-9C6C-4891-8FB7-0067B0B040F8}" type="presOf" srcId="{F1F037E5-68E0-49D6-99AB-12FB34AB2756}" destId="{B2C3B72D-EDFF-4EE5-B642-8F6A0B489711}" srcOrd="0" destOrd="0" presId="urn:microsoft.com/office/officeart/2005/8/layout/cycle2"/>
    <dgm:cxn modelId="{6B4A611E-0549-4705-BB2E-C0FFAA21D628}" type="presOf" srcId="{2BACDDAA-F499-482F-A5C8-61234CFB0184}" destId="{E727D7FD-B8D4-4EB5-8C33-B7C9B7054845}" srcOrd="0" destOrd="0" presId="urn:microsoft.com/office/officeart/2005/8/layout/cycle2"/>
    <dgm:cxn modelId="{0F78B900-07DA-4DE4-AAA8-5DBA1CD6CD91}" srcId="{7B1EEB9E-47F4-4A30-900A-65902E57B9CA}" destId="{547FEF22-63CD-4225-94C0-0669CEE8E200}" srcOrd="3" destOrd="0" parTransId="{F033FADD-30E5-4B92-933A-0D7072FBC9AC}" sibTransId="{40004E48-9CDE-4027-A05D-24B5442EAF2E}"/>
    <dgm:cxn modelId="{9C30F0DA-EAB8-4CF5-A1DD-D824E0620D2F}" type="presOf" srcId="{9AA161DA-732C-4984-A19E-87EC00AD3E1F}" destId="{568755E2-5EF4-4CE4-95E6-0A9DDE11B380}" srcOrd="1" destOrd="0" presId="urn:microsoft.com/office/officeart/2005/8/layout/cycle2"/>
    <dgm:cxn modelId="{B839567D-C82B-4D0B-A45A-371CD82741D1}" srcId="{7B1EEB9E-47F4-4A30-900A-65902E57B9CA}" destId="{F62BEDA8-23C2-4F77-928F-3A19DD46C424}" srcOrd="4" destOrd="0" parTransId="{27CB0F6C-95E9-4BE2-9D82-478E8C8258CA}" sibTransId="{30F4BAF5-CED6-45B2-847D-0C1B1C3CBC9E}"/>
    <dgm:cxn modelId="{B5F1110C-E48F-4623-91CC-CD0410FDC08F}" type="presOf" srcId="{AA3BD79E-D937-4A6A-A9E1-2A6E78FA4DF7}" destId="{4C165152-FCD3-4194-916E-51B0D3C2A28A}" srcOrd="1" destOrd="0" presId="urn:microsoft.com/office/officeart/2005/8/layout/cycle2"/>
    <dgm:cxn modelId="{E5C6CB04-0FD1-4CDC-B785-2F4BD3A5850C}" type="presOf" srcId="{7B1EEB9E-47F4-4A30-900A-65902E57B9CA}" destId="{B887FD81-BD78-49C5-886F-46F593309DC0}" srcOrd="0" destOrd="0" presId="urn:microsoft.com/office/officeart/2005/8/layout/cycle2"/>
    <dgm:cxn modelId="{5300BAFD-4732-41A7-925F-729F2070A21E}" type="presOf" srcId="{547FEF22-63CD-4225-94C0-0669CEE8E200}" destId="{9D7EBC28-1A95-468B-A808-671AFE4F8A46}" srcOrd="0" destOrd="0" presId="urn:microsoft.com/office/officeart/2005/8/layout/cycle2"/>
    <dgm:cxn modelId="{CB978298-049A-4661-BF4D-F36F735C41A1}" type="presOf" srcId="{A831A3EC-0E79-4656-85E4-AF8DA7326556}" destId="{1163F665-43D9-418D-80AA-90D9ABCD7520}" srcOrd="1" destOrd="0" presId="urn:microsoft.com/office/officeart/2005/8/layout/cycle2"/>
    <dgm:cxn modelId="{EDEF13B3-2A1E-4FB0-AEC3-D617FA942753}" type="presParOf" srcId="{B887FD81-BD78-49C5-886F-46F593309DC0}" destId="{8A21B249-5EC6-4407-9042-AC2BC3C38D05}" srcOrd="0" destOrd="0" presId="urn:microsoft.com/office/officeart/2005/8/layout/cycle2"/>
    <dgm:cxn modelId="{ABD34FB5-EFBC-4535-B985-9CC71C1613D9}" type="presParOf" srcId="{B887FD81-BD78-49C5-886F-46F593309DC0}" destId="{ACFE8D7C-D6EC-4A4B-8B06-EBFE009F8194}" srcOrd="1" destOrd="0" presId="urn:microsoft.com/office/officeart/2005/8/layout/cycle2"/>
    <dgm:cxn modelId="{CC54FDB4-445B-4BF4-AC9A-4C9BDBC14CFF}" type="presParOf" srcId="{ACFE8D7C-D6EC-4A4B-8B06-EBFE009F8194}" destId="{1163F665-43D9-418D-80AA-90D9ABCD7520}" srcOrd="0" destOrd="0" presId="urn:microsoft.com/office/officeart/2005/8/layout/cycle2"/>
    <dgm:cxn modelId="{0887D96F-9DB9-4F20-AF70-491CF01F06DA}" type="presParOf" srcId="{B887FD81-BD78-49C5-886F-46F593309DC0}" destId="{B2C3B72D-EDFF-4EE5-B642-8F6A0B489711}" srcOrd="2" destOrd="0" presId="urn:microsoft.com/office/officeart/2005/8/layout/cycle2"/>
    <dgm:cxn modelId="{84B7FD30-CF8A-4BA4-97E4-C8E2072AAA25}" type="presParOf" srcId="{B887FD81-BD78-49C5-886F-46F593309DC0}" destId="{198CEAE1-3D1E-44E4-B917-B21E8C8FAF2A}" srcOrd="3" destOrd="0" presId="urn:microsoft.com/office/officeart/2005/8/layout/cycle2"/>
    <dgm:cxn modelId="{F87A9650-75ED-4AFB-9786-F13A0049BFB0}" type="presParOf" srcId="{198CEAE1-3D1E-44E4-B917-B21E8C8FAF2A}" destId="{4C165152-FCD3-4194-916E-51B0D3C2A28A}" srcOrd="0" destOrd="0" presId="urn:microsoft.com/office/officeart/2005/8/layout/cycle2"/>
    <dgm:cxn modelId="{088DC039-8098-47FB-A18A-0C329E4DE6F9}" type="presParOf" srcId="{B887FD81-BD78-49C5-886F-46F593309DC0}" destId="{E727D7FD-B8D4-4EB5-8C33-B7C9B7054845}" srcOrd="4" destOrd="0" presId="urn:microsoft.com/office/officeart/2005/8/layout/cycle2"/>
    <dgm:cxn modelId="{6F490F74-F4D3-498E-B84C-BDFE73F98995}" type="presParOf" srcId="{B887FD81-BD78-49C5-886F-46F593309DC0}" destId="{B5E50A56-C832-4104-A4F6-DD4078DE901D}" srcOrd="5" destOrd="0" presId="urn:microsoft.com/office/officeart/2005/8/layout/cycle2"/>
    <dgm:cxn modelId="{08055466-E2BA-4C6F-ADF6-26A7F0470E49}" type="presParOf" srcId="{B5E50A56-C832-4104-A4F6-DD4078DE901D}" destId="{568755E2-5EF4-4CE4-95E6-0A9DDE11B380}" srcOrd="0" destOrd="0" presId="urn:microsoft.com/office/officeart/2005/8/layout/cycle2"/>
    <dgm:cxn modelId="{27B36118-25E8-4BDB-A752-817A350BBD17}" type="presParOf" srcId="{B887FD81-BD78-49C5-886F-46F593309DC0}" destId="{9D7EBC28-1A95-468B-A808-671AFE4F8A46}" srcOrd="6" destOrd="0" presId="urn:microsoft.com/office/officeart/2005/8/layout/cycle2"/>
    <dgm:cxn modelId="{1CEF47F5-84FB-4F68-B87B-3362B1081E91}" type="presParOf" srcId="{B887FD81-BD78-49C5-886F-46F593309DC0}" destId="{CBC59B6B-16CF-408D-948C-18A527901281}" srcOrd="7" destOrd="0" presId="urn:microsoft.com/office/officeart/2005/8/layout/cycle2"/>
    <dgm:cxn modelId="{00B69052-F1C2-4BF5-8574-D38864755150}" type="presParOf" srcId="{CBC59B6B-16CF-408D-948C-18A527901281}" destId="{D8E15A8F-68D8-4273-87F2-2616355F35BE}" srcOrd="0" destOrd="0" presId="urn:microsoft.com/office/officeart/2005/8/layout/cycle2"/>
    <dgm:cxn modelId="{BB301CDD-16F8-472E-BBC9-B7A636CD4AF1}" type="presParOf" srcId="{B887FD81-BD78-49C5-886F-46F593309DC0}" destId="{422A22AD-B415-42C4-A07E-A46728A45238}" srcOrd="8" destOrd="0" presId="urn:microsoft.com/office/officeart/2005/8/layout/cycle2"/>
    <dgm:cxn modelId="{521751CD-3F50-443B-86C5-E978C6522EEB}" type="presParOf" srcId="{B887FD81-BD78-49C5-886F-46F593309DC0}" destId="{A33D97A4-FC8A-4792-AF2B-90C585F313A9}" srcOrd="9" destOrd="0" presId="urn:microsoft.com/office/officeart/2005/8/layout/cycle2"/>
    <dgm:cxn modelId="{8C44AE04-7764-45E6-B858-1CC7C513FDCA}" type="presParOf" srcId="{A33D97A4-FC8A-4792-AF2B-90C585F313A9}" destId="{89FE457C-D96A-4961-964F-E05BAAC54D84}" srcOrd="0" destOrd="0" presId="urn:microsoft.com/office/officeart/2005/8/layout/cycle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D50A93D-FB84-4946-82DA-E357AA645EF4}" type="doc">
      <dgm:prSet loTypeId="urn:microsoft.com/office/officeart/2005/8/layout/arrow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06E8B72-91A7-4371-9AFC-2FC91493EB95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Между  необходимостью решения новых образовательных задач в условиях введения и реализации ФГОС</a:t>
          </a:r>
          <a:endParaRPr lang="ru-RU" sz="2000" b="1" dirty="0">
            <a:solidFill>
              <a:srgbClr val="002060"/>
            </a:solidFill>
          </a:endParaRPr>
        </a:p>
      </dgm:t>
    </dgm:pt>
    <dgm:pt modelId="{A87B0072-5C6A-4080-80A4-9E4492466FC4}" type="parTrans" cxnId="{8D5D7207-7F87-4081-AB0F-6DC01F92FAAE}">
      <dgm:prSet/>
      <dgm:spPr/>
      <dgm:t>
        <a:bodyPr/>
        <a:lstStyle/>
        <a:p>
          <a:endParaRPr lang="ru-RU"/>
        </a:p>
      </dgm:t>
    </dgm:pt>
    <dgm:pt modelId="{3B0A2E69-0638-4C56-949D-B169736E266F}" type="sibTrans" cxnId="{8D5D7207-7F87-4081-AB0F-6DC01F92FAAE}">
      <dgm:prSet/>
      <dgm:spPr/>
      <dgm:t>
        <a:bodyPr/>
        <a:lstStyle/>
        <a:p>
          <a:endParaRPr lang="ru-RU"/>
        </a:p>
      </dgm:t>
    </dgm:pt>
    <dgm:pt modelId="{086E36D5-0CD6-4A6F-A4F5-545DD78FF566}">
      <dgm:prSet phldrT="[Текст]" custT="1"/>
      <dgm:spPr/>
      <dgm:t>
        <a:bodyPr/>
        <a:lstStyle/>
        <a:p>
          <a:pPr algn="l"/>
          <a:r>
            <a:rPr lang="ru-RU" sz="2000" b="1" dirty="0" smtClean="0">
              <a:solidFill>
                <a:srgbClr val="C00000"/>
              </a:solidFill>
            </a:rPr>
            <a:t>И </a:t>
          </a:r>
          <a:r>
            <a:rPr lang="ru-RU" sz="2000" b="1" dirty="0" err="1" smtClean="0">
              <a:solidFill>
                <a:srgbClr val="C00000"/>
              </a:solidFill>
            </a:rPr>
            <a:t>неразработанностью</a:t>
          </a:r>
          <a:r>
            <a:rPr lang="ru-RU" sz="2000" b="1" dirty="0" smtClean="0">
              <a:solidFill>
                <a:srgbClr val="C00000"/>
              </a:solidFill>
            </a:rPr>
            <a:t> системы методического обеспечения профессионального развития педагогов на местах</a:t>
          </a:r>
          <a:endParaRPr lang="ru-RU" sz="2000" b="1" dirty="0">
            <a:solidFill>
              <a:srgbClr val="C00000"/>
            </a:solidFill>
          </a:endParaRPr>
        </a:p>
      </dgm:t>
    </dgm:pt>
    <dgm:pt modelId="{4C2DC179-82CB-41CB-9AF9-0FC19637FEDE}" type="parTrans" cxnId="{E92793E3-5C2F-44E7-9438-BD61BFA15B62}">
      <dgm:prSet/>
      <dgm:spPr/>
      <dgm:t>
        <a:bodyPr/>
        <a:lstStyle/>
        <a:p>
          <a:endParaRPr lang="ru-RU"/>
        </a:p>
      </dgm:t>
    </dgm:pt>
    <dgm:pt modelId="{58D4AA1A-B223-4A08-A285-7FDB97986484}" type="sibTrans" cxnId="{E92793E3-5C2F-44E7-9438-BD61BFA15B62}">
      <dgm:prSet/>
      <dgm:spPr/>
      <dgm:t>
        <a:bodyPr/>
        <a:lstStyle/>
        <a:p>
          <a:endParaRPr lang="ru-RU"/>
        </a:p>
      </dgm:t>
    </dgm:pt>
    <dgm:pt modelId="{0D883D41-BF68-4423-826D-A4B621BA0DEC}" type="pres">
      <dgm:prSet presAssocID="{3D50A93D-FB84-4946-82DA-E357AA645EF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D21B22-3F25-4F3A-92A2-B5418845921E}" type="pres">
      <dgm:prSet presAssocID="{D06E8B72-91A7-4371-9AFC-2FC91493EB95}" presName="arrow" presStyleLbl="node1" presStyleIdx="0" presStyleCnt="2" custScaleX="118442" custRadScaleRad="97959" custRadScaleInc="-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A70922-C3C2-4228-9E38-798AD440D891}" type="pres">
      <dgm:prSet presAssocID="{086E36D5-0CD6-4A6F-A4F5-545DD78FF566}" presName="arrow" presStyleLbl="node1" presStyleIdx="1" presStyleCnt="2" custScaleX="116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5D7207-7F87-4081-AB0F-6DC01F92FAAE}" srcId="{3D50A93D-FB84-4946-82DA-E357AA645EF4}" destId="{D06E8B72-91A7-4371-9AFC-2FC91493EB95}" srcOrd="0" destOrd="0" parTransId="{A87B0072-5C6A-4080-80A4-9E4492466FC4}" sibTransId="{3B0A2E69-0638-4C56-949D-B169736E266F}"/>
    <dgm:cxn modelId="{A3FE8DD0-6B1D-431C-A543-F3B53E924255}" type="presOf" srcId="{3D50A93D-FB84-4946-82DA-E357AA645EF4}" destId="{0D883D41-BF68-4423-826D-A4B621BA0DEC}" srcOrd="0" destOrd="0" presId="urn:microsoft.com/office/officeart/2005/8/layout/arrow5"/>
    <dgm:cxn modelId="{06A9DB0A-2224-4604-B02A-04F50F6CBA8E}" type="presOf" srcId="{D06E8B72-91A7-4371-9AFC-2FC91493EB95}" destId="{0FD21B22-3F25-4F3A-92A2-B5418845921E}" srcOrd="0" destOrd="0" presId="urn:microsoft.com/office/officeart/2005/8/layout/arrow5"/>
    <dgm:cxn modelId="{8498ED00-9FBB-443C-BC0C-EB5FE0A77FCC}" type="presOf" srcId="{086E36D5-0CD6-4A6F-A4F5-545DD78FF566}" destId="{F1A70922-C3C2-4228-9E38-798AD440D891}" srcOrd="0" destOrd="0" presId="urn:microsoft.com/office/officeart/2005/8/layout/arrow5"/>
    <dgm:cxn modelId="{E92793E3-5C2F-44E7-9438-BD61BFA15B62}" srcId="{3D50A93D-FB84-4946-82DA-E357AA645EF4}" destId="{086E36D5-0CD6-4A6F-A4F5-545DD78FF566}" srcOrd="1" destOrd="0" parTransId="{4C2DC179-82CB-41CB-9AF9-0FC19637FEDE}" sibTransId="{58D4AA1A-B223-4A08-A285-7FDB97986484}"/>
    <dgm:cxn modelId="{15EDABD0-B5A9-4375-81D7-B6E7AD76800D}" type="presParOf" srcId="{0D883D41-BF68-4423-826D-A4B621BA0DEC}" destId="{0FD21B22-3F25-4F3A-92A2-B5418845921E}" srcOrd="0" destOrd="0" presId="urn:microsoft.com/office/officeart/2005/8/layout/arrow5"/>
    <dgm:cxn modelId="{7F00D215-42E4-47AC-B751-265D3367A510}" type="presParOf" srcId="{0D883D41-BF68-4423-826D-A4B621BA0DEC}" destId="{F1A70922-C3C2-4228-9E38-798AD440D891}" srcOrd="1" destOrd="0" presId="urn:microsoft.com/office/officeart/2005/8/layout/arrow5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0656F25-392E-4108-A85B-9943BEC123A1}" type="doc">
      <dgm:prSet loTypeId="urn:microsoft.com/office/officeart/2005/8/layout/arrow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03BBDB4-6240-4712-89E5-FC53D0F1C27D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Между острой потребностью учителей  в повышении квалификации</a:t>
          </a:r>
          <a:endParaRPr lang="ru-RU" sz="2000" b="1" dirty="0">
            <a:solidFill>
              <a:srgbClr val="002060"/>
            </a:solidFill>
          </a:endParaRPr>
        </a:p>
      </dgm:t>
    </dgm:pt>
    <dgm:pt modelId="{D949EE90-85FF-4589-B51E-5C0FCC51313D}" type="parTrans" cxnId="{9D91A926-8634-4870-88F1-8B73497D4B84}">
      <dgm:prSet/>
      <dgm:spPr/>
      <dgm:t>
        <a:bodyPr/>
        <a:lstStyle/>
        <a:p>
          <a:endParaRPr lang="ru-RU"/>
        </a:p>
      </dgm:t>
    </dgm:pt>
    <dgm:pt modelId="{BBE60A98-DD57-4C27-AC4B-9E6DB9CCA8B2}" type="sibTrans" cxnId="{9D91A926-8634-4870-88F1-8B73497D4B84}">
      <dgm:prSet/>
      <dgm:spPr/>
      <dgm:t>
        <a:bodyPr/>
        <a:lstStyle/>
        <a:p>
          <a:endParaRPr lang="ru-RU"/>
        </a:p>
      </dgm:t>
    </dgm:pt>
    <dgm:pt modelId="{22638495-86B3-4F88-94E4-145F8AC277D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И неэффективностью традиционных форм повышения квалификации, </a:t>
          </a:r>
          <a:r>
            <a:rPr lang="ru-RU" sz="2000" b="1" dirty="0" err="1" smtClean="0">
              <a:solidFill>
                <a:srgbClr val="C00000"/>
              </a:solidFill>
            </a:rPr>
            <a:t>неосвоенностью</a:t>
          </a:r>
          <a:r>
            <a:rPr lang="ru-RU" sz="2000" b="1" dirty="0" smtClean="0">
              <a:solidFill>
                <a:srgbClr val="C00000"/>
              </a:solidFill>
            </a:rPr>
            <a:t> современных технологий</a:t>
          </a:r>
          <a:endParaRPr lang="ru-RU" sz="2000" b="1" dirty="0">
            <a:solidFill>
              <a:srgbClr val="C00000"/>
            </a:solidFill>
          </a:endParaRPr>
        </a:p>
      </dgm:t>
    </dgm:pt>
    <dgm:pt modelId="{E07EB09B-1E24-49BF-BB68-3CBF1DE37E13}" type="parTrans" cxnId="{E38AE96D-7448-45E3-A9F2-6F1C91258AFB}">
      <dgm:prSet/>
      <dgm:spPr/>
      <dgm:t>
        <a:bodyPr/>
        <a:lstStyle/>
        <a:p>
          <a:endParaRPr lang="ru-RU"/>
        </a:p>
      </dgm:t>
    </dgm:pt>
    <dgm:pt modelId="{AC498C7A-01A7-4D02-9651-0152ED5AE2B1}" type="sibTrans" cxnId="{E38AE96D-7448-45E3-A9F2-6F1C91258AFB}">
      <dgm:prSet/>
      <dgm:spPr/>
      <dgm:t>
        <a:bodyPr/>
        <a:lstStyle/>
        <a:p>
          <a:endParaRPr lang="ru-RU"/>
        </a:p>
      </dgm:t>
    </dgm:pt>
    <dgm:pt modelId="{B65F983F-5FE0-4911-8214-2A505DE39669}" type="pres">
      <dgm:prSet presAssocID="{70656F25-392E-4108-A85B-9943BEC123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528702-9069-4BC5-996B-E2B28B6620D2}" type="pres">
      <dgm:prSet presAssocID="{903BBDB4-6240-4712-89E5-FC53D0F1C27D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AAE5B-FE2F-4C6D-9836-6C3A7F7F0B5C}" type="pres">
      <dgm:prSet presAssocID="{22638495-86B3-4F88-94E4-145F8AC277D6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11FF49-4710-4AA9-8298-CF242A63989A}" type="presOf" srcId="{903BBDB4-6240-4712-89E5-FC53D0F1C27D}" destId="{B5528702-9069-4BC5-996B-E2B28B6620D2}" srcOrd="0" destOrd="0" presId="urn:microsoft.com/office/officeart/2005/8/layout/arrow5"/>
    <dgm:cxn modelId="{C7C45629-686A-4B17-ABEA-4B2C1133587F}" type="presOf" srcId="{70656F25-392E-4108-A85B-9943BEC123A1}" destId="{B65F983F-5FE0-4911-8214-2A505DE39669}" srcOrd="0" destOrd="0" presId="urn:microsoft.com/office/officeart/2005/8/layout/arrow5"/>
    <dgm:cxn modelId="{E38AE96D-7448-45E3-A9F2-6F1C91258AFB}" srcId="{70656F25-392E-4108-A85B-9943BEC123A1}" destId="{22638495-86B3-4F88-94E4-145F8AC277D6}" srcOrd="1" destOrd="0" parTransId="{E07EB09B-1E24-49BF-BB68-3CBF1DE37E13}" sibTransId="{AC498C7A-01A7-4D02-9651-0152ED5AE2B1}"/>
    <dgm:cxn modelId="{B1356048-3905-4574-B959-4BD9C779B8A1}" type="presOf" srcId="{22638495-86B3-4F88-94E4-145F8AC277D6}" destId="{BF8AAE5B-FE2F-4C6D-9836-6C3A7F7F0B5C}" srcOrd="0" destOrd="0" presId="urn:microsoft.com/office/officeart/2005/8/layout/arrow5"/>
    <dgm:cxn modelId="{9D91A926-8634-4870-88F1-8B73497D4B84}" srcId="{70656F25-392E-4108-A85B-9943BEC123A1}" destId="{903BBDB4-6240-4712-89E5-FC53D0F1C27D}" srcOrd="0" destOrd="0" parTransId="{D949EE90-85FF-4589-B51E-5C0FCC51313D}" sibTransId="{BBE60A98-DD57-4C27-AC4B-9E6DB9CCA8B2}"/>
    <dgm:cxn modelId="{38B8AE3E-75C5-4B1A-8196-20CA796C899B}" type="presParOf" srcId="{B65F983F-5FE0-4911-8214-2A505DE39669}" destId="{B5528702-9069-4BC5-996B-E2B28B6620D2}" srcOrd="0" destOrd="0" presId="urn:microsoft.com/office/officeart/2005/8/layout/arrow5"/>
    <dgm:cxn modelId="{14670CD6-8DFF-4022-9DBB-0BDFEA227EA5}" type="presParOf" srcId="{B65F983F-5FE0-4911-8214-2A505DE39669}" destId="{BF8AAE5B-FE2F-4C6D-9836-6C3A7F7F0B5C}" srcOrd="1" destOrd="0" presId="urn:microsoft.com/office/officeart/2005/8/layout/arrow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5072098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0070C0"/>
                </a:solidFill>
              </a:rPr>
              <a:t>Профессиональная компетентность педагога специального (коррекционного) образовательного учреждения </a:t>
            </a:r>
            <a:br>
              <a:rPr lang="ru-RU" sz="4400" dirty="0" smtClean="0">
                <a:solidFill>
                  <a:srgbClr val="0070C0"/>
                </a:solidFill>
              </a:rPr>
            </a:br>
            <a:r>
              <a:rPr lang="ru-RU" sz="4400" dirty="0" smtClean="0">
                <a:solidFill>
                  <a:srgbClr val="0070C0"/>
                </a:solidFill>
              </a:rPr>
              <a:t>как  условие эффективности образовательного процесса.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Теоретическая основа программ развития профессиональной компетентности: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Деятельностный</a:t>
            </a:r>
            <a:r>
              <a:rPr lang="ru-RU" b="1" dirty="0" smtClean="0">
                <a:solidFill>
                  <a:srgbClr val="002060"/>
                </a:solidFill>
              </a:rPr>
              <a:t> подход к изучению социально – психологических явлений                                       </a:t>
            </a:r>
            <a:r>
              <a:rPr lang="ru-RU" b="1" dirty="0" smtClean="0">
                <a:solidFill>
                  <a:srgbClr val="0070C0"/>
                </a:solidFill>
              </a:rPr>
              <a:t>(А.Г. </a:t>
            </a:r>
            <a:r>
              <a:rPr lang="ru-RU" b="1" dirty="0" err="1" smtClean="0">
                <a:solidFill>
                  <a:srgbClr val="0070C0"/>
                </a:solidFill>
              </a:rPr>
              <a:t>Асмолов</a:t>
            </a:r>
            <a:r>
              <a:rPr lang="ru-RU" b="1" smtClean="0">
                <a:solidFill>
                  <a:srgbClr val="0070C0"/>
                </a:solidFill>
              </a:rPr>
              <a:t>,                    Л.С</a:t>
            </a:r>
            <a:r>
              <a:rPr lang="ru-RU" b="1" dirty="0" smtClean="0">
                <a:solidFill>
                  <a:srgbClr val="0070C0"/>
                </a:solidFill>
              </a:rPr>
              <a:t>. Выгодский)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Системный подход к анализу профессиональной деятельности                        </a:t>
            </a:r>
            <a:r>
              <a:rPr lang="ru-RU" b="1" dirty="0" smtClean="0">
                <a:solidFill>
                  <a:srgbClr val="0070C0"/>
                </a:solidFill>
              </a:rPr>
              <a:t>(В.Н. Дружинин,                    В.Д. </a:t>
            </a:r>
            <a:r>
              <a:rPr lang="ru-RU" b="1" dirty="0" err="1" smtClean="0">
                <a:solidFill>
                  <a:srgbClr val="0070C0"/>
                </a:solidFill>
              </a:rPr>
              <a:t>Шадриков</a:t>
            </a:r>
            <a:r>
              <a:rPr lang="ru-RU" b="1" dirty="0" smtClean="0">
                <a:solidFill>
                  <a:srgbClr val="0070C0"/>
                </a:solidFill>
              </a:rPr>
              <a:t>)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Теории профессиональной компетенции педагога </a:t>
            </a:r>
            <a:r>
              <a:rPr lang="ru-RU" b="1" dirty="0" smtClean="0">
                <a:solidFill>
                  <a:srgbClr val="0070C0"/>
                </a:solidFill>
              </a:rPr>
              <a:t>(Н.В. Кузьмина,                       А.К. Маркова)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Системно – </a:t>
            </a:r>
            <a:r>
              <a:rPr lang="ru-RU" b="1" dirty="0" err="1" smtClean="0">
                <a:solidFill>
                  <a:srgbClr val="002060"/>
                </a:solidFill>
              </a:rPr>
              <a:t>деятельностный</a:t>
            </a:r>
            <a:r>
              <a:rPr lang="ru-RU" b="1" dirty="0" smtClean="0">
                <a:solidFill>
                  <a:srgbClr val="002060"/>
                </a:solidFill>
              </a:rPr>
              <a:t>  подход в изучении образовательной практики                                </a:t>
            </a:r>
            <a:r>
              <a:rPr lang="ru-RU" b="1" dirty="0" smtClean="0">
                <a:solidFill>
                  <a:srgbClr val="0070C0"/>
                </a:solidFill>
              </a:rPr>
              <a:t>(Л.М. Митина,                                  Н.В. Яковлева)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Спираль развития компетентности</a:t>
            </a:r>
            <a:br>
              <a:rPr lang="ru-RU" sz="3200" b="1" dirty="0" smtClean="0"/>
            </a:br>
            <a:r>
              <a:rPr lang="ru-RU" sz="3200" b="1" dirty="0" smtClean="0"/>
              <a:t>(цикл обучения Колба)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5072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Основные противоречия и проблемы в развитии профессиональной компетентности педагога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7972425" cy="4494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Основные противоречия и проблемы в развитии профессиональной компетентности педагога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Процесс  развития компетентностей педагога будет эффективным, если: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Ориентирован на системно – </a:t>
            </a:r>
            <a:r>
              <a:rPr lang="ru-RU" b="1" dirty="0" err="1" smtClean="0">
                <a:solidFill>
                  <a:srgbClr val="002060"/>
                </a:solidFill>
              </a:rPr>
              <a:t>деятельностный</a:t>
            </a:r>
            <a:r>
              <a:rPr lang="ru-RU" b="1" dirty="0" smtClean="0">
                <a:solidFill>
                  <a:srgbClr val="002060"/>
                </a:solidFill>
              </a:rPr>
              <a:t> подход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Базируется на современных  технологиях обучения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Обеспечен образовательными программами и методическими материалами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Разработаны современные организационные  формы повышения квалификации педагогов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Программы развития компетентности должны учитывать особенности обучения взрослых: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Осознанное отношение к процессу обучения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Потребность в самостоятельности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Потребность в осмыслении обучения, что обеспечивает мотивацию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Практическая направленность в отношении обучения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Влияние на процесс обучения профессиональных, социальных, бытовых и временных факторов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28604"/>
            <a:ext cx="7772400" cy="2643206"/>
          </a:xfrm>
        </p:spPr>
        <p:txBody>
          <a:bodyPr/>
          <a:lstStyle/>
          <a:p>
            <a:r>
              <a:rPr lang="ru-RU" sz="2400" b="0" dirty="0" smtClean="0">
                <a:solidFill>
                  <a:srgbClr val="002060"/>
                </a:solidFill>
                <a:latin typeface="+mn-lt"/>
              </a:rPr>
              <a:t>Взрослые люди </a:t>
            </a: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хотят</a:t>
            </a:r>
            <a:r>
              <a:rPr lang="ru-RU" sz="2400" b="0" dirty="0" smtClean="0">
                <a:solidFill>
                  <a:srgbClr val="002060"/>
                </a:solidFill>
                <a:latin typeface="+mn-lt"/>
              </a:rPr>
              <a:t> учиться, если они понимают </a:t>
            </a: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необходимость </a:t>
            </a:r>
            <a:r>
              <a:rPr lang="ru-RU" sz="2400" b="0" dirty="0" smtClean="0">
                <a:solidFill>
                  <a:srgbClr val="002060"/>
                </a:solidFill>
                <a:latin typeface="+mn-lt"/>
              </a:rPr>
              <a:t>обучения и видят возможности </a:t>
            </a: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применить</a:t>
            </a:r>
            <a:r>
              <a:rPr lang="ru-RU" sz="2400" b="0" dirty="0" smtClean="0">
                <a:solidFill>
                  <a:srgbClr val="002060"/>
                </a:solidFill>
                <a:latin typeface="+mn-lt"/>
              </a:rPr>
              <a:t> его результаты для </a:t>
            </a: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улучшения</a:t>
            </a:r>
            <a:r>
              <a:rPr lang="ru-RU" sz="2400" b="0" dirty="0" smtClean="0">
                <a:solidFill>
                  <a:srgbClr val="002060"/>
                </a:solidFill>
                <a:latin typeface="+mn-lt"/>
              </a:rPr>
              <a:t> своей деятельности. Взрослые люди стремятся </a:t>
            </a: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активно</a:t>
            </a:r>
            <a:r>
              <a:rPr lang="ru-RU" sz="2400" b="0" dirty="0" smtClean="0">
                <a:solidFill>
                  <a:srgbClr val="002060"/>
                </a:solidFill>
                <a:latin typeface="+mn-lt"/>
              </a:rPr>
              <a:t> участвовать  в обучении, привнося в него собственный опыт и ценности, стараются </a:t>
            </a: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соотнести</a:t>
            </a:r>
            <a:r>
              <a:rPr lang="ru-RU" sz="2400" b="0" dirty="0" smtClean="0">
                <a:solidFill>
                  <a:srgbClr val="002060"/>
                </a:solidFill>
                <a:latin typeface="+mn-lt"/>
              </a:rPr>
              <a:t> обучающую ситуацию со своими целями и задачами.</a:t>
            </a:r>
            <a:endParaRPr lang="ru-RU" sz="24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76" y="3286124"/>
            <a:ext cx="3587876" cy="29289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User\Рабочий стол\55f6277edeca9_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14686"/>
            <a:ext cx="4143404" cy="3429024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1ucitel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214686"/>
            <a:ext cx="3643308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21457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«Главным ресурсом развивающего общества являются люди, не столько подготовленные, сколько развивающиеся непрерывно».</a:t>
            </a:r>
            <a:b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П. Г. Щедровицкий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496"/>
            <a:ext cx="8229600" cy="29670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«Не в количестве знаний заключается образование, а в полном понимании и искусном применении всего того, что знаешь». </a:t>
            </a:r>
          </a:p>
          <a:p>
            <a:pPr>
              <a:buNone/>
            </a:pP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Дистервег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2051" name="Picture 3" descr="C:\Documents and Settings\User\Рабочий стол\32_o-pedagogak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500570"/>
            <a:ext cx="5429288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Модернизация образования:</a:t>
            </a:r>
            <a:endParaRPr lang="ru-RU" sz="4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000108"/>
          <a:ext cx="8643998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78595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Основные компетентности педагога специального (коррекционного)</a:t>
            </a:r>
            <a:br>
              <a:rPr lang="ru-RU" sz="3200" b="1" dirty="0" smtClean="0"/>
            </a:br>
            <a:r>
              <a:rPr lang="ru-RU" sz="3200" b="1" dirty="0" smtClean="0"/>
              <a:t>образовательного учреждения: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 области личностных качеств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В постановке целей и задач педагогической деятельности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В мотивировании обучающихся на осуществление учебной деятельности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В разработке программы деятельности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В обеспечении информационной основы педагогической деятельности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В организации педагогической деятельности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63"/>
          <a:ext cx="8229600" cy="5253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5395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Профессиональная компетентность педагога в решении образовательных задач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2071678"/>
          <a:ext cx="8229600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339</TotalTime>
  <Words>584</Words>
  <PresentationFormat>Экран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Профессиональная компетентность педагога специального (коррекционного) образовательного учреждения  как  условие эффективности образовательного процесса.</vt:lpstr>
      <vt:lpstr>«Главным ресурсом развивающего общества являются люди, не столько подготовленные, сколько развивающиеся непрерывно». П. Г. Щедровицкий </vt:lpstr>
      <vt:lpstr>Модернизация образования:</vt:lpstr>
      <vt:lpstr>Слайд 4</vt:lpstr>
      <vt:lpstr>Основные компетентности педагога специального (коррекционного) образовательного учреждения:</vt:lpstr>
      <vt:lpstr>Слайд 6</vt:lpstr>
      <vt:lpstr>Слайд 7</vt:lpstr>
      <vt:lpstr>Слайд 8</vt:lpstr>
      <vt:lpstr>Профессиональная компетентность педагога в решении образовательных задач</vt:lpstr>
      <vt:lpstr>Теоретическая основа программ развития профессиональной компетентности:</vt:lpstr>
      <vt:lpstr>Спираль развития компетентности (цикл обучения Колба)</vt:lpstr>
      <vt:lpstr>Основные противоречия и проблемы в развитии профессиональной компетентности педагога</vt:lpstr>
      <vt:lpstr>Основные противоречия и проблемы в развитии профессиональной компетентности педагога</vt:lpstr>
      <vt:lpstr>Процесс  развития компетентностей педагога будет эффективным, если:</vt:lpstr>
      <vt:lpstr>Программы развития компетентности должны учитывать особенности обучения взрослых:</vt:lpstr>
      <vt:lpstr>Взрослые люди хотят учиться, если они понимают необходимость обучения и видят возможности применить его результаты для улучшения своей деятельности. Взрослые люди стремятся активно участвовать  в обучении, привнося в него собственный опыт и ценности, стараются соотнести обучающую ситуацию со своими целями и задачами.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Профессиональная компетентность педагога специального (коррекционного) образовательного учреждения  как  условие эффективности образовательного процесса.</dc:title>
  <cp:lastModifiedBy>User</cp:lastModifiedBy>
  <cp:revision>65</cp:revision>
  <dcterms:modified xsi:type="dcterms:W3CDTF">2016-11-08T16:25:44Z</dcterms:modified>
</cp:coreProperties>
</file>