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61" r:id="rId3"/>
    <p:sldId id="260" r:id="rId4"/>
    <p:sldId id="262" r:id="rId5"/>
    <p:sldId id="272" r:id="rId6"/>
    <p:sldId id="264" r:id="rId7"/>
    <p:sldId id="265" r:id="rId8"/>
    <p:sldId id="267" r:id="rId9"/>
    <p:sldId id="280" r:id="rId10"/>
    <p:sldId id="268" r:id="rId11"/>
    <p:sldId id="279" r:id="rId12"/>
    <p:sldId id="284" r:id="rId13"/>
    <p:sldId id="283" r:id="rId14"/>
    <p:sldId id="287" r:id="rId15"/>
    <p:sldId id="282" r:id="rId16"/>
    <p:sldId id="281" r:id="rId17"/>
    <p:sldId id="285" r:id="rId18"/>
    <p:sldId id="286" r:id="rId19"/>
    <p:sldId id="289" r:id="rId20"/>
    <p:sldId id="273" r:id="rId21"/>
    <p:sldId id="269" r:id="rId22"/>
    <p:sldId id="270" r:id="rId23"/>
    <p:sldId id="271" r:id="rId24"/>
    <p:sldId id="274" r:id="rId25"/>
    <p:sldId id="276" r:id="rId26"/>
    <p:sldId id="278" r:id="rId27"/>
    <p:sldId id="277" r:id="rId28"/>
    <p:sldId id="257" r:id="rId29"/>
    <p:sldId id="256" r:id="rId30"/>
    <p:sldId id="288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CACDE052-D25C-4D67-B24E-3AA0C1E6FC9F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23D9234-AEA8-446F-8B2F-AF6BC3E2A0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4342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E052-D25C-4D67-B24E-3AA0C1E6FC9F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9234-AEA8-446F-8B2F-AF6BC3E2A0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522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E052-D25C-4D67-B24E-3AA0C1E6FC9F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9234-AEA8-446F-8B2F-AF6BC3E2A0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892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E052-D25C-4D67-B24E-3AA0C1E6FC9F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9234-AEA8-446F-8B2F-AF6BC3E2A0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331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ACDE052-D25C-4D67-B24E-3AA0C1E6FC9F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823D9234-AEA8-446F-8B2F-AF6BC3E2A0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379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E052-D25C-4D67-B24E-3AA0C1E6FC9F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9234-AEA8-446F-8B2F-AF6BC3E2A0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573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E052-D25C-4D67-B24E-3AA0C1E6FC9F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9234-AEA8-446F-8B2F-AF6BC3E2A0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651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E052-D25C-4D67-B24E-3AA0C1E6FC9F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9234-AEA8-446F-8B2F-AF6BC3E2A0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256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E052-D25C-4D67-B24E-3AA0C1E6FC9F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9234-AEA8-446F-8B2F-AF6BC3E2A0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509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E052-D25C-4D67-B24E-3AA0C1E6FC9F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823D9234-AEA8-446F-8B2F-AF6BC3E2A0A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58164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CACDE052-D25C-4D67-B24E-3AA0C1E6FC9F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823D9234-AEA8-446F-8B2F-AF6BC3E2A0A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097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ACDE052-D25C-4D67-B24E-3AA0C1E6FC9F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23D9234-AEA8-446F-8B2F-AF6BC3E2A0A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1064521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52415" y="2139050"/>
            <a:ext cx="7543618" cy="23876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Символы и атрибуты школы, как часть внутреннего и внешнего имиджа современного учебного </a:t>
            </a:r>
            <a:r>
              <a:rPr lang="ru-RU" sz="3600" b="1" dirty="0" smtClean="0">
                <a:solidFill>
                  <a:srgbClr val="002060"/>
                </a:solidFill>
              </a:rPr>
              <a:t>заведения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514902" y="133945"/>
            <a:ext cx="9070848" cy="457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 spc="8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/>
              <a:t>ГОУ ЯО «Рыбинская школа-интернат №1»</a:t>
            </a:r>
          </a:p>
          <a:p>
            <a:r>
              <a:rPr lang="ru-RU" sz="1800" b="1" dirty="0" smtClean="0"/>
              <a:t>2022</a:t>
            </a:r>
            <a:endParaRPr lang="ru-RU" sz="1800" b="1" dirty="0"/>
          </a:p>
        </p:txBody>
      </p:sp>
      <p:pic>
        <p:nvPicPr>
          <p:cNvPr id="2050" name="Picture 2" descr="Рыбинская cпециальная (коррекционная) общеобразовательная школа-интернат № 1,  школа-интернат, Инженерная ул., 21, Переборский планировочный район,  посёлок Переборы, Рыбинск — Яндекс Карт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6" y="657251"/>
            <a:ext cx="2708149" cy="203111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Рыбинская cпециальная (коррекционная) общеобразовательная школа-интернат №  1, школа-интернат, Инженерная ул., 21, Переборский планировочный район,  посёлок Переборы, Рыбинск — Яндекс Карты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15"/>
          <a:stretch/>
        </p:blipFill>
        <p:spPr bwMode="auto">
          <a:xfrm>
            <a:off x="9257666" y="4179251"/>
            <a:ext cx="2590833" cy="2175911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Школа – Бесплатные иконки: здан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7821" y="4727210"/>
            <a:ext cx="1167087" cy="142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Книги – Бесплатные иконки: образовани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5471" y="944462"/>
            <a:ext cx="1640558" cy="164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Школа – Бесплатные иконки: здан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30" y="4467307"/>
            <a:ext cx="1697322" cy="169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Книги – Бесплатные иконки: образовани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661" y="5062418"/>
            <a:ext cx="1336870" cy="133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9938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6674" y="656241"/>
            <a:ext cx="10058400" cy="1371600"/>
          </a:xfrm>
        </p:spPr>
        <p:txBody>
          <a:bodyPr/>
          <a:lstStyle/>
          <a:p>
            <a:r>
              <a:rPr lang="ru-RU" dirty="0"/>
              <a:t>Рисование эмблемы</a:t>
            </a:r>
          </a:p>
        </p:txBody>
      </p:sp>
      <p:pic>
        <p:nvPicPr>
          <p:cNvPr id="17410" name="Picture 2" descr="https://sun9-east.userapi.com/sun9-41/s/v1/ig2/SySJHK_FRtweQIQ07-HUbNNrh-hxRtcIU38CDNFYTz6nKPq0elYpnziVRT7zFQPOomHagJQ8MaQxaIVT1SmWbnJf.jpg?size=483x1080&amp;quality=95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27" b="28999"/>
          <a:stretch/>
        </p:blipFill>
        <p:spPr bwMode="auto">
          <a:xfrm>
            <a:off x="7596036" y="1177694"/>
            <a:ext cx="3705258" cy="4678914"/>
          </a:xfrm>
          <a:prstGeom prst="rect">
            <a:avLst/>
          </a:prstGeom>
          <a:ln w="381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s://sun9-west.userapi.com/sun9-11/s/v1/ig2/ubApQsUw2IPlXMaeWnn1HXGKanB44_nOjTTnHNV0aMHmVeC53MMQW3tIa1QFl-uSD3MwD8vh-9bo_-kOBFh6EUH9.jpg?size=1280x572&amp;quality=95&amp;type=alb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6" t="22208" r="18596"/>
          <a:stretch/>
        </p:blipFill>
        <p:spPr bwMode="auto">
          <a:xfrm>
            <a:off x="916673" y="2429301"/>
            <a:ext cx="5604725" cy="3427307"/>
          </a:xfrm>
          <a:prstGeom prst="rect">
            <a:avLst/>
          </a:prstGeom>
          <a:ln w="381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4762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4789" y="585851"/>
            <a:ext cx="5156579" cy="1786707"/>
          </a:xfrm>
        </p:spPr>
        <p:txBody>
          <a:bodyPr>
            <a:normAutofit/>
          </a:bodyPr>
          <a:lstStyle/>
          <a:p>
            <a:r>
              <a:rPr lang="ru-RU" dirty="0" smtClean="0"/>
              <a:t>Варианты эмблемы школы</a:t>
            </a:r>
            <a:endParaRPr lang="ru-RU" dirty="0"/>
          </a:p>
        </p:txBody>
      </p:sp>
      <p:pic>
        <p:nvPicPr>
          <p:cNvPr id="18434" name="Picture 2" descr="https://sun9-north.userapi.com/sun9-81/s/v1/ig2/1M4L2gft_WzbXYSasSXad0_40gc5i0iEYO2uaiBiP2sLoPViXjelNTQidhhOCsFSGe6h4m0EkK4suE2v8m6MoMIm.jpg?size=813x1080&amp;quality=95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3" t="4026" r="6577" b="12573"/>
          <a:stretch/>
        </p:blipFill>
        <p:spPr bwMode="auto">
          <a:xfrm>
            <a:off x="7014949" y="585851"/>
            <a:ext cx="4380932" cy="5632628"/>
          </a:xfrm>
          <a:prstGeom prst="rect">
            <a:avLst/>
          </a:prstGeom>
          <a:ln w="381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651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3654" y="1529698"/>
            <a:ext cx="4460543" cy="1371600"/>
          </a:xfrm>
        </p:spPr>
        <p:txBody>
          <a:bodyPr/>
          <a:lstStyle/>
          <a:p>
            <a:r>
              <a:rPr lang="ru-RU" dirty="0" smtClean="0"/>
              <a:t>Эмблема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9156" y="2633821"/>
            <a:ext cx="4620768" cy="14447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800" dirty="0" smtClean="0"/>
              <a:t>1А и 2А классов</a:t>
            </a:r>
            <a:endParaRPr lang="ru-RU" sz="4800" dirty="0"/>
          </a:p>
        </p:txBody>
      </p:sp>
      <p:pic>
        <p:nvPicPr>
          <p:cNvPr id="25602" name="Picture 2" descr="https://sun9-east.userapi.com/sun9-31/s/v1/ig2/5Rf1OjzUJGblpdmjmllv9wxSZG-4kpj81h3Ew_ZkHKZ4yJryRny4mnH8pKStGT4zjVWyuFKijGq69l18HHrkslF6.jpg?size=813x1080&amp;quality=95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9" t="18188" r="9457" b="21977"/>
          <a:stretch/>
        </p:blipFill>
        <p:spPr bwMode="auto">
          <a:xfrm>
            <a:off x="6018662" y="565199"/>
            <a:ext cx="5363571" cy="5581997"/>
          </a:xfrm>
          <a:prstGeom prst="rect">
            <a:avLst/>
          </a:prstGeom>
          <a:ln w="381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1422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3213" y="2498689"/>
            <a:ext cx="3955576" cy="1371600"/>
          </a:xfrm>
        </p:spPr>
        <p:txBody>
          <a:bodyPr/>
          <a:lstStyle/>
          <a:p>
            <a:r>
              <a:rPr lang="ru-RU" dirty="0" smtClean="0"/>
              <a:t>Эмблема</a:t>
            </a:r>
            <a:endParaRPr lang="ru-RU" dirty="0"/>
          </a:p>
        </p:txBody>
      </p:sp>
      <p:pic>
        <p:nvPicPr>
          <p:cNvPr id="21506" name="Picture 2" descr="https://sun9-north.userapi.com/sun9-77/s/v1/ig2/R3qRtOmILc0wiaAla1hDX-xEVGTJ6VNpZkRpd1fDSK9FwTrhITuUmGIxPn2QOnVaJH0e5UQMR7KnV8pQgNnBT6Ov.jpg?size=813x1080&amp;quality=95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3" t="23856" r="21577" b="18755"/>
          <a:stretch/>
        </p:blipFill>
        <p:spPr bwMode="auto">
          <a:xfrm>
            <a:off x="6717716" y="491319"/>
            <a:ext cx="4443926" cy="5737305"/>
          </a:xfrm>
          <a:prstGeom prst="rect">
            <a:avLst/>
          </a:prstGeom>
          <a:ln w="381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664286" y="3598642"/>
            <a:ext cx="4620768" cy="1444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Garamond" pitchFamily="18" charset="0"/>
              <a:buNone/>
            </a:pPr>
            <a:r>
              <a:rPr lang="ru-RU" sz="4800" dirty="0" smtClean="0"/>
              <a:t>3 и 4А классов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5278124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7341" y="2034665"/>
            <a:ext cx="4132997" cy="1371600"/>
          </a:xfrm>
        </p:spPr>
        <p:txBody>
          <a:bodyPr/>
          <a:lstStyle/>
          <a:p>
            <a:r>
              <a:rPr lang="ru-RU" dirty="0" smtClean="0"/>
              <a:t>Эмблема</a:t>
            </a:r>
            <a:endParaRPr lang="ru-RU" dirty="0"/>
          </a:p>
        </p:txBody>
      </p:sp>
      <p:pic>
        <p:nvPicPr>
          <p:cNvPr id="24578" name="Picture 2" descr="https://sun9-west.userapi.com/sun9-12/s/v1/ig2/Oj5uaodaqUU1PP-Owvtxm62STQoQ03YPfXPH5oPxDfTNmI4gaszWUdGursHHAkxnZDEpLTzQNYwJhvWWUq0LswxS.jpg?size=813x1080&amp;quality=95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4" t="28449" r="24987" b="19582"/>
          <a:stretch/>
        </p:blipFill>
        <p:spPr bwMode="auto">
          <a:xfrm>
            <a:off x="6960357" y="608854"/>
            <a:ext cx="4285398" cy="5594821"/>
          </a:xfrm>
          <a:prstGeom prst="rect">
            <a:avLst/>
          </a:prstGeom>
          <a:ln w="381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987341" y="3111156"/>
            <a:ext cx="4620768" cy="1444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Garamond" pitchFamily="18" charset="0"/>
              <a:buNone/>
            </a:pPr>
            <a:r>
              <a:rPr lang="ru-RU" sz="4800" dirty="0"/>
              <a:t>5</a:t>
            </a:r>
            <a:r>
              <a:rPr lang="ru-RU" sz="4800" dirty="0" smtClean="0"/>
              <a:t>А класса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41318929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1075" y="1816302"/>
            <a:ext cx="3860042" cy="1371600"/>
          </a:xfrm>
        </p:spPr>
        <p:txBody>
          <a:bodyPr/>
          <a:lstStyle/>
          <a:p>
            <a:r>
              <a:rPr lang="ru-RU" dirty="0" smtClean="0"/>
              <a:t>Эмблема</a:t>
            </a:r>
            <a:endParaRPr lang="ru-RU" dirty="0"/>
          </a:p>
        </p:txBody>
      </p:sp>
      <p:pic>
        <p:nvPicPr>
          <p:cNvPr id="20482" name="Picture 2" descr="https://sun9-north.userapi.com/sun9-81/s/v1/ig2/1zUEi7eqN6gnr3o3R0_KkMeydfskO8hDepvnORWPJLJm1ng7Ibpl07cJm6KXrJDDI08vnAr_lWE0Ov3v-FZ2_lQN.jpg?size=813x1080&amp;quality=95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6" t="28227" r="20150" b="8229"/>
          <a:stretch/>
        </p:blipFill>
        <p:spPr bwMode="auto">
          <a:xfrm>
            <a:off x="6605517" y="530001"/>
            <a:ext cx="4148919" cy="5648282"/>
          </a:xfrm>
          <a:prstGeom prst="rect">
            <a:avLst/>
          </a:prstGeom>
          <a:ln w="381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831075" y="2950373"/>
            <a:ext cx="4620768" cy="1444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Garamond" pitchFamily="18" charset="0"/>
              <a:buNone/>
            </a:pPr>
            <a:r>
              <a:rPr lang="ru-RU" sz="4800" dirty="0"/>
              <a:t>6</a:t>
            </a:r>
            <a:r>
              <a:rPr lang="ru-RU" sz="4800" dirty="0" smtClean="0"/>
              <a:t>А класса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792687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7050" y="1850636"/>
            <a:ext cx="4010167" cy="1371600"/>
          </a:xfrm>
        </p:spPr>
        <p:txBody>
          <a:bodyPr/>
          <a:lstStyle/>
          <a:p>
            <a:r>
              <a:rPr lang="ru-RU" dirty="0" smtClean="0"/>
              <a:t>Эмблема</a:t>
            </a:r>
            <a:endParaRPr lang="ru-RU" dirty="0"/>
          </a:p>
        </p:txBody>
      </p:sp>
      <p:pic>
        <p:nvPicPr>
          <p:cNvPr id="19458" name="Picture 2" descr="https://sun9-east.userapi.com/sun9-43/s/v1/ig2/M0Ywy7KfHqebv7eQOEncOJ5SLGFDIkRVCLxL35K2n6Y0eubeds3HTzr4LT0vZck2KBdTuU1ehLM-GJP1H3b7scjM.jpg?size=1280x963&amp;quality=95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6" t="10582" r="4072" b="6231"/>
          <a:stretch/>
        </p:blipFill>
        <p:spPr bwMode="auto">
          <a:xfrm>
            <a:off x="4872251" y="881538"/>
            <a:ext cx="6661638" cy="5000647"/>
          </a:xfrm>
          <a:prstGeom prst="rect">
            <a:avLst/>
          </a:prstGeom>
          <a:ln w="381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575481" y="2881042"/>
            <a:ext cx="4620768" cy="1444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Garamond" pitchFamily="18" charset="0"/>
              <a:buNone/>
            </a:pPr>
            <a:r>
              <a:rPr lang="ru-RU" sz="4800" dirty="0" smtClean="0"/>
              <a:t>7А и 10 классов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753216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7885" y="2011553"/>
            <a:ext cx="4310418" cy="1371600"/>
          </a:xfrm>
        </p:spPr>
        <p:txBody>
          <a:bodyPr/>
          <a:lstStyle/>
          <a:p>
            <a:r>
              <a:rPr lang="ru-RU" dirty="0" smtClean="0"/>
              <a:t>Эмблема</a:t>
            </a:r>
            <a:endParaRPr lang="ru-RU" dirty="0"/>
          </a:p>
        </p:txBody>
      </p:sp>
      <p:pic>
        <p:nvPicPr>
          <p:cNvPr id="22530" name="Picture 2" descr="https://sun9-west.userapi.com/sun9-71/s/v1/ig2/kXryiInEmd5JlSV5VT_OrV7tbVPfOt1EL6GuMjxLJl4Qh5BaT9D4av1MHtSG4g5YcppCywqzfM-c9FqfUIBx8SmQ.jpg?size=813x1080&amp;quality=95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3" t="25014" r="22093" b="20363"/>
          <a:stretch/>
        </p:blipFill>
        <p:spPr bwMode="auto">
          <a:xfrm>
            <a:off x="6512257" y="642594"/>
            <a:ext cx="4719850" cy="5481118"/>
          </a:xfrm>
          <a:prstGeom prst="rect">
            <a:avLst/>
          </a:prstGeom>
          <a:ln w="381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612710" y="3021068"/>
            <a:ext cx="4620768" cy="1444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Garamond" pitchFamily="18" charset="0"/>
              <a:buNone/>
            </a:pPr>
            <a:r>
              <a:rPr lang="ru-RU" sz="4800" dirty="0"/>
              <a:t>8</a:t>
            </a:r>
            <a:r>
              <a:rPr lang="ru-RU" sz="4800" dirty="0" smtClean="0"/>
              <a:t>А класса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3520184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7176" y="2075609"/>
            <a:ext cx="10058400" cy="1371600"/>
          </a:xfrm>
        </p:spPr>
        <p:txBody>
          <a:bodyPr/>
          <a:lstStyle/>
          <a:p>
            <a:r>
              <a:rPr lang="ru-RU" dirty="0" smtClean="0"/>
              <a:t>Эмблема</a:t>
            </a:r>
            <a:endParaRPr lang="ru-RU" dirty="0"/>
          </a:p>
        </p:txBody>
      </p:sp>
      <p:pic>
        <p:nvPicPr>
          <p:cNvPr id="23554" name="Picture 2" descr="https://sun9-west.userapi.com/sun9-65/s/v1/ig2/obwyeuqpr4z9NeiYy9vum6zsIha49_wUSbtaSOmpds3LonONhUmmvbKmDZVeApkPXPKPqlNoT5nFsGC9Hf6gBSzt.jpg?size=813x1080&amp;quality=95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1" t="17924" r="11669" b="22773"/>
          <a:stretch/>
        </p:blipFill>
        <p:spPr bwMode="auto">
          <a:xfrm>
            <a:off x="5851340" y="519764"/>
            <a:ext cx="5558187" cy="5653604"/>
          </a:xfrm>
          <a:prstGeom prst="rect">
            <a:avLst/>
          </a:prstGeom>
          <a:ln w="381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653654" y="3100067"/>
            <a:ext cx="4620768" cy="1444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Garamond" pitchFamily="18" charset="0"/>
              <a:buNone/>
            </a:pPr>
            <a:r>
              <a:rPr lang="ru-RU" sz="4800" dirty="0" smtClean="0"/>
              <a:t>9 класса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2415245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4789" y="585851"/>
            <a:ext cx="5156579" cy="1786707"/>
          </a:xfrm>
        </p:spPr>
        <p:txBody>
          <a:bodyPr>
            <a:normAutofit/>
          </a:bodyPr>
          <a:lstStyle/>
          <a:p>
            <a:r>
              <a:rPr lang="ru-RU" dirty="0" smtClean="0"/>
              <a:t>Варианты эмблемы школы</a:t>
            </a:r>
            <a:endParaRPr lang="ru-RU" dirty="0"/>
          </a:p>
        </p:txBody>
      </p:sp>
      <p:pic>
        <p:nvPicPr>
          <p:cNvPr id="18434" name="Picture 2" descr="https://sun9-north.userapi.com/sun9-81/s/v1/ig2/1M4L2gft_WzbXYSasSXad0_40gc5i0iEYO2uaiBiP2sLoPViXjelNTQidhhOCsFSGe6h4m0EkK4suE2v8m6MoMIm.jpg?size=813x1080&amp;quality=95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3" t="4026" r="6577" b="12573"/>
          <a:stretch/>
        </p:blipFill>
        <p:spPr bwMode="auto">
          <a:xfrm>
            <a:off x="7014949" y="585851"/>
            <a:ext cx="4380932" cy="5632628"/>
          </a:xfrm>
          <a:prstGeom prst="rect">
            <a:avLst/>
          </a:prstGeom>
          <a:ln w="381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7364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Гимн</a:t>
            </a:r>
            <a:endParaRPr lang="ru-RU" dirty="0"/>
          </a:p>
        </p:txBody>
      </p:sp>
      <p:pic>
        <p:nvPicPr>
          <p:cNvPr id="26626" name="Picture 2" descr="Гимн – Бесплатные иконки: Музы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862" y="838187"/>
            <a:ext cx="1952501" cy="195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6" descr="Cantar - Iconos gratis de músic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546" y="2563499"/>
            <a:ext cx="1591702" cy="159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Гимн – Бесплатные иконки: Музы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1176" y="4514807"/>
            <a:ext cx="1519146" cy="132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antar - Iconos gratis de músic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7971" y="5112057"/>
            <a:ext cx="1076580" cy="107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7981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dirty="0" smtClean="0"/>
              <a:t>Другие символы школы</a:t>
            </a:r>
            <a:endParaRPr lang="ru-RU" sz="6600" dirty="0"/>
          </a:p>
        </p:txBody>
      </p:sp>
      <p:pic>
        <p:nvPicPr>
          <p:cNvPr id="4" name="Picture 12" descr="Коран рехал – Бесплатные иконки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5766" y="580354"/>
            <a:ext cx="1877409" cy="187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Школа – Бесплатные иконки: здан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23" y="3557945"/>
            <a:ext cx="1274241" cy="127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Коран рехал – Бесплатные иконки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23" y="4832186"/>
            <a:ext cx="1575362" cy="157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Школа – Бесплатные иконки: здан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23964" y="5045516"/>
            <a:ext cx="779544" cy="115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7127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Другие символы школы</a:t>
            </a:r>
            <a:endParaRPr lang="ru-RU" dirty="0"/>
          </a:p>
        </p:txBody>
      </p:sp>
      <p:pic>
        <p:nvPicPr>
          <p:cNvPr id="4" name="Picture 2" descr="Доброшкол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99" y="2756846"/>
            <a:ext cx="10353201" cy="172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0978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605" y="593408"/>
            <a:ext cx="10058400" cy="1371600"/>
          </a:xfrm>
        </p:spPr>
        <p:txBody>
          <a:bodyPr/>
          <a:lstStyle/>
          <a:p>
            <a:r>
              <a:rPr lang="ru-RU" dirty="0" smtClean="0"/>
              <a:t>Таблички на классах</a:t>
            </a:r>
            <a:endParaRPr lang="ru-RU" dirty="0"/>
          </a:p>
        </p:txBody>
      </p:sp>
      <p:pic>
        <p:nvPicPr>
          <p:cNvPr id="4098" name="Picture 2" descr="https://sun9-north.userapi.com/sun9-83/s/v1/ig2/nK54U181A9RGKma9VsBAZrEgrEe8pw7EmRj0l39sZQo8fgokXSz66F5fW_xji363VEhDXZGlPWVZL6ktiRG1Ghqp.jpg?size=1280x963&amp;quality=95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2" t="23194" r="4875" b="18197"/>
          <a:stretch/>
        </p:blipFill>
        <p:spPr bwMode="auto">
          <a:xfrm>
            <a:off x="615605" y="1959856"/>
            <a:ext cx="4679781" cy="2429572"/>
          </a:xfrm>
          <a:prstGeom prst="rect">
            <a:avLst/>
          </a:prstGeom>
          <a:ln w="381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un9-north.userapi.com/sun9-83/s/v1/ig2/erjcDQpDAXgH7jYUXGp_lJ5fyfFFnroZPts1-PDlGjennNq4zc8zwad0Z5WpBut2xWWT35Vbe-qRF5yTvy4LvdGH.jpg?size=1280x963&amp;quality=95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8" t="23067" r="3351" b="11894"/>
          <a:stretch/>
        </p:blipFill>
        <p:spPr bwMode="auto">
          <a:xfrm>
            <a:off x="6620296" y="678679"/>
            <a:ext cx="4857472" cy="2562354"/>
          </a:xfrm>
          <a:prstGeom prst="rect">
            <a:avLst/>
          </a:prstGeom>
          <a:ln w="381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un9-west.userapi.com/sun9-69/s/v1/ig2/U2yk_oqzTPVdhPubFEW7GNJK0g8NmvG5q9WEcbSc87hy2q5o8KuuwQtgXI9zdZgW1pW5rYJ7Slq-Vy3Y3wayqwmK.jpg?size=1280x963&amp;quality=95&amp;type=alb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3" t="23749" r="5769" b="18668"/>
          <a:stretch/>
        </p:blipFill>
        <p:spPr bwMode="auto">
          <a:xfrm>
            <a:off x="5579899" y="3609561"/>
            <a:ext cx="5094106" cy="2463693"/>
          </a:xfrm>
          <a:prstGeom prst="rect">
            <a:avLst/>
          </a:prstGeom>
          <a:ln w="381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8999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un9-west.userapi.com/sun9-52/s/v1/ig2/v9IUnwGnc3neNtSijqb1yZoGNbhpJItGoPHRSYzN24uBw7QSfAPXRTSnGBr6x6ykqLeOMuGduRmouVIJG2f820u-.jpg?size=1280x963&amp;quality=95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5" t="23485" r="11913" b="20036"/>
          <a:stretch/>
        </p:blipFill>
        <p:spPr bwMode="auto">
          <a:xfrm>
            <a:off x="615605" y="1787257"/>
            <a:ext cx="3725839" cy="2006221"/>
          </a:xfrm>
          <a:prstGeom prst="rect">
            <a:avLst/>
          </a:prstGeom>
          <a:ln w="381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un9-west.userapi.com/sun9-70/s/v1/ig2/Z6nhiDN8uF72mwhdLsdBuy8MlvVsETig2R8kVcyfaExHmJUz9yb9R_xyKHCXzr5DWnfXYgqHcpwdh2EFcMyJlNUw.jpg?size=1280x963&amp;quality=95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6" t="27666" r="3778" b="13311"/>
          <a:stretch/>
        </p:blipFill>
        <p:spPr bwMode="auto">
          <a:xfrm>
            <a:off x="7133763" y="722732"/>
            <a:ext cx="4421874" cy="2129051"/>
          </a:xfrm>
          <a:prstGeom prst="rect">
            <a:avLst/>
          </a:prstGeom>
          <a:ln w="381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sun9-west.userapi.com/sun9-51/s/v1/ig2/Z9KobK6CT31uChTKIsAoPL0qIVOxOlvW6uyuZAVmuX8HoTD8d3iyCxa8xLkRrQ1jaTkvDR6BT3_2JsmsBlhXx8IA.jpg?size=1280x963&amp;quality=95&amp;type=alb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5" t="28199" r="12562" b="21146"/>
          <a:stretch/>
        </p:blipFill>
        <p:spPr bwMode="auto">
          <a:xfrm>
            <a:off x="1298497" y="4040128"/>
            <a:ext cx="4422649" cy="2074069"/>
          </a:xfrm>
          <a:prstGeom prst="rect">
            <a:avLst/>
          </a:prstGeom>
          <a:ln w="381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sun9-north.userapi.com/sun9-78/s/v1/ig2/-S6mFkzsfh4OwbqWRkkeRe0C_MLQjqwlBGnz8_ktf8b1J44KNUSWV6-zf40mG8jm3IaIGZsaNW2u3mH4kMIDGctT.jpg?size=1280x963&amp;quality=95&amp;type=albu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6" t="22120" r="2364" b="12883"/>
          <a:stretch/>
        </p:blipFill>
        <p:spPr bwMode="auto">
          <a:xfrm>
            <a:off x="6083924" y="3158857"/>
            <a:ext cx="4718192" cy="2491316"/>
          </a:xfrm>
          <a:prstGeom prst="rect">
            <a:avLst/>
          </a:prstGeom>
          <a:ln w="381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15605" y="415658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dirty="0" smtClean="0"/>
              <a:t>Таблички на классах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36895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252" y="508040"/>
            <a:ext cx="10058400" cy="1371600"/>
          </a:xfrm>
        </p:spPr>
        <p:txBody>
          <a:bodyPr/>
          <a:lstStyle/>
          <a:p>
            <a:r>
              <a:rPr lang="ru-RU" dirty="0" smtClean="0"/>
              <a:t>Учебное пространство внутри</a:t>
            </a:r>
            <a:endParaRPr lang="ru-RU" dirty="0"/>
          </a:p>
        </p:txBody>
      </p:sp>
      <p:pic>
        <p:nvPicPr>
          <p:cNvPr id="6146" name="Picture 2" descr="https://sun9-west.userapi.com/sun9-11/s/v1/ig2/SKDknmw6S8R6Q6E19L4sEFUIZFZMBxbsB_DlAVepKPjGRqsnzSexCKW54binlh2cQnoKhiUUHFq-9--P3NGv2a58.jpg?size=1280x722&amp;quality=95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454" y="1879640"/>
            <a:ext cx="7180997" cy="4050531"/>
          </a:xfrm>
          <a:prstGeom prst="rect">
            <a:avLst/>
          </a:prstGeom>
          <a:ln w="381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un9-west.userapi.com/sun9-52/s/v1/ig2/v9IUnwGnc3neNtSijqb1yZoGNbhpJItGoPHRSYzN24uBw7QSfAPXRTSnGBr6x6ykqLeOMuGduRmouVIJG2f820u-.jpg?size=1280x963&amp;quality=95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5" t="23485" r="11913" b="20036"/>
          <a:stretch/>
        </p:blipFill>
        <p:spPr bwMode="auto">
          <a:xfrm>
            <a:off x="683252" y="4321250"/>
            <a:ext cx="2987997" cy="1608921"/>
          </a:xfrm>
          <a:prstGeom prst="rect">
            <a:avLst/>
          </a:prstGeom>
          <a:ln w="381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Белые стрелки в PNG на прозрачном фоне. 100 бесплатных клипартов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3182397" y="3174914"/>
            <a:ext cx="977703" cy="108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6206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sun9-west.userapi.com/sun9-52/s/v1/ig2/CmhSA4fn3DP_9CC02lRtaBJmYO3U6Kf51KfOXbkpqBgGC7Me98Mzh7Y2L2U9UmcguBUgQl0TRl8KalVwS1A4KBa7.jpg?size=1280x722&amp;quality=95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004" y="1879640"/>
            <a:ext cx="7684135" cy="4334332"/>
          </a:xfrm>
          <a:prstGeom prst="rect">
            <a:avLst/>
          </a:prstGeom>
          <a:ln w="381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83252" y="508040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dirty="0" smtClean="0"/>
              <a:t>Учебное пространство внутри</a:t>
            </a:r>
            <a:endParaRPr lang="ru-RU" dirty="0"/>
          </a:p>
        </p:txBody>
      </p:sp>
      <p:pic>
        <p:nvPicPr>
          <p:cNvPr id="6" name="Picture 6" descr="https://sun9-west.userapi.com/sun9-69/s/v1/ig2/U2yk_oqzTPVdhPubFEW7GNJK0g8NmvG5q9WEcbSc87hy2q5o8KuuwQtgXI9zdZgW1pW5rYJ7Slq-Vy3Y3wayqwmK.jpg?size=1280x963&amp;quality=95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3" t="23749" r="5769" b="18668"/>
          <a:stretch/>
        </p:blipFill>
        <p:spPr bwMode="auto">
          <a:xfrm>
            <a:off x="683252" y="4908028"/>
            <a:ext cx="2700261" cy="1305944"/>
          </a:xfrm>
          <a:prstGeom prst="rect">
            <a:avLst/>
          </a:prstGeom>
          <a:ln w="381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Белые стрелки в PNG на прозрачном фоне. 100 бесплатных клипартов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537055" y="3725839"/>
            <a:ext cx="977703" cy="108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3846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sun9-east.userapi.com/sun9-21/s/v1/ig2/pK6xusgXnENPe7fc18d13Z30YeCprZLwYmc5IZyCLF9UxtU8opB7K_rZqzPQd0aD3xan3DK3BiigUIHsUeo4O2Rt.jpg?size=1280x722&amp;quality=95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52" y="1708919"/>
            <a:ext cx="5362706" cy="3024902"/>
          </a:xfrm>
          <a:prstGeom prst="rect">
            <a:avLst/>
          </a:prstGeom>
          <a:ln w="381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sun9-east.userapi.com/sun9-23/s/v1/ig2/0kVzBUWSCTVBGglzSOLNHGnyRbnK1GtCscLQm1lUWir3d-8dXXR8tBD7eL0YOhIEGmqT6FBAt69GPNitp1z3ib4V.jpg?size=1280x722&amp;quality=95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408" y="2862473"/>
            <a:ext cx="5754358" cy="3245817"/>
          </a:xfrm>
          <a:prstGeom prst="rect">
            <a:avLst/>
          </a:prstGeom>
          <a:ln w="381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sun9-north.userapi.com/sun9-78/s/v1/ig2/-S6mFkzsfh4OwbqWRkkeRe0C_MLQjqwlBGnz8_ktf8b1J44KNUSWV6-zf40mG8jm3IaIGZsaNW2u3mH4kMIDGctT.jpg?size=1280x963&amp;quality=95&amp;type=alb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6" t="22120" r="2364" b="12883"/>
          <a:stretch/>
        </p:blipFill>
        <p:spPr bwMode="auto">
          <a:xfrm>
            <a:off x="9141533" y="953309"/>
            <a:ext cx="2295292" cy="1211968"/>
          </a:xfrm>
          <a:prstGeom prst="rect">
            <a:avLst/>
          </a:prstGeom>
          <a:ln w="381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Белые стрелки в PNG на прозрачном фоне. 100 бесплатных клипартов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38154" flipH="1">
            <a:off x="7862853" y="1597039"/>
            <a:ext cx="977703" cy="99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83252" y="508040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dirty="0" smtClean="0"/>
              <a:t>Учебное пространство внутри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20991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sun9-west.userapi.com/sun9-47/s/v1/ig2/wGgaM2TnrAY4CRIeNJ2BgMvaaY_5VbazoGqE6tJS2yLuRluZ9YZFbul7orxK4K22cvQ-8uXwPTsB5My6Fyp6cjIT.jpg?size=1280x722&amp;quality=95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4" r="18568"/>
          <a:stretch/>
        </p:blipFill>
        <p:spPr bwMode="auto">
          <a:xfrm>
            <a:off x="5117909" y="1674924"/>
            <a:ext cx="6264323" cy="4507090"/>
          </a:xfrm>
          <a:prstGeom prst="rect">
            <a:avLst/>
          </a:prstGeom>
          <a:ln w="381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69605" y="398858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dirty="0" smtClean="0"/>
              <a:t>Учебное пространство внутри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60776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300" y="-402203"/>
            <a:ext cx="7626822" cy="2764630"/>
          </a:xfrm>
        </p:spPr>
        <p:txBody>
          <a:bodyPr>
            <a:normAutofit/>
          </a:bodyPr>
          <a:lstStyle/>
          <a:p>
            <a:r>
              <a:rPr lang="ru-RU" dirty="0" smtClean="0"/>
              <a:t>«</a:t>
            </a:r>
            <a:r>
              <a:rPr lang="ru-RU" dirty="0" err="1" smtClean="0"/>
              <a:t>Доброшкола</a:t>
            </a:r>
            <a:r>
              <a:rPr lang="ru-RU" dirty="0" smtClean="0"/>
              <a:t>» в цвете стен</a:t>
            </a:r>
            <a:endParaRPr lang="ru-RU" dirty="0"/>
          </a:p>
        </p:txBody>
      </p:sp>
      <p:pic>
        <p:nvPicPr>
          <p:cNvPr id="1028" name="Picture 4" descr="https://sun9-east.userapi.com/sun9-20/s/v1/ig2/fwTDWyWJuZUw1nTAqPfY-N4KrZfjKo4J9X-bSSHsdsTZUPCahRfNv7uTyN89mwQCA3GUd0pdv8IVPpcDxsH-_LxJ.jpg?size=813x1080&amp;quality=95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444" y="1146098"/>
            <a:ext cx="3770696" cy="5009043"/>
          </a:xfrm>
          <a:prstGeom prst="rect">
            <a:avLst/>
          </a:prstGeom>
          <a:ln w="381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east.userapi.com/sun9-31/s/v1/ig2/hwU_VMOf6LPmRXLyHiXpxuWZcdaepSzIXDJkDXQgtarCt5o1p3MbqxT4H9U_5ro1cZ526W8fsyISKHRa5z4Y5HZ7.jpg?size=483x1080&amp;quality=95&amp;type=alb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4" b="35337"/>
          <a:stretch/>
        </p:blipFill>
        <p:spPr bwMode="auto">
          <a:xfrm>
            <a:off x="3154907" y="1813189"/>
            <a:ext cx="4119350" cy="4341952"/>
          </a:xfrm>
          <a:prstGeom prst="rect">
            <a:avLst/>
          </a:prstGeom>
          <a:ln w="381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sun9-west.userapi.com/sun9-47/s/v1/ig2/wGgaM2TnrAY4CRIeNJ2BgMvaaY_5VbazoGqE6tJS2yLuRluZ9YZFbul7orxK4K22cvQ-8uXwPTsB5My6Fyp6cjIT.jpg?size=1280x722&amp;quality=95&amp;type=albu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7" t="14013" r="40089" b="13617"/>
          <a:stretch/>
        </p:blipFill>
        <p:spPr bwMode="auto">
          <a:xfrm>
            <a:off x="568774" y="3589363"/>
            <a:ext cx="2071946" cy="2565778"/>
          </a:xfrm>
          <a:prstGeom prst="rect">
            <a:avLst/>
          </a:prstGeom>
          <a:ln w="381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Белые стрелки в PNG на прозрачном фоне. 100 бесплатных клипартов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920110" y="2447169"/>
            <a:ext cx="977703" cy="10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4310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833" y="146580"/>
            <a:ext cx="4187588" cy="3369848"/>
          </a:xfrm>
        </p:spPr>
        <p:txBody>
          <a:bodyPr>
            <a:normAutofit/>
          </a:bodyPr>
          <a:lstStyle/>
          <a:p>
            <a:r>
              <a:rPr lang="ru-RU" dirty="0" smtClean="0"/>
              <a:t>Документация по символике школы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9327" t="27850" r="27016" b="12817"/>
          <a:stretch/>
        </p:blipFill>
        <p:spPr>
          <a:xfrm>
            <a:off x="4749421" y="786385"/>
            <a:ext cx="6645640" cy="5077950"/>
          </a:xfrm>
          <a:prstGeom prst="rect">
            <a:avLst/>
          </a:prstGeom>
          <a:ln w="381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58310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7493" y="451525"/>
            <a:ext cx="10058400" cy="1371600"/>
          </a:xfrm>
        </p:spPr>
        <p:txBody>
          <a:bodyPr/>
          <a:lstStyle/>
          <a:p>
            <a:r>
              <a:rPr lang="ru-RU" dirty="0" smtClean="0"/>
              <a:t>Гимн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9354" y="2091434"/>
            <a:ext cx="5702490" cy="41728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/>
              <a:t>1. </a:t>
            </a:r>
            <a:r>
              <a:rPr lang="ru-RU" dirty="0" smtClean="0"/>
              <a:t>Есть </a:t>
            </a:r>
            <a:r>
              <a:rPr lang="ru-RU" dirty="0"/>
              <a:t>среди множества школ на планете</a:t>
            </a:r>
          </a:p>
          <a:p>
            <a:pPr marL="0" indent="0">
              <a:buNone/>
            </a:pPr>
            <a:r>
              <a:rPr lang="ru-RU" dirty="0"/>
              <a:t>Школа, где радость её – это дети.</a:t>
            </a:r>
          </a:p>
          <a:p>
            <a:pPr marL="0" indent="0">
              <a:buNone/>
            </a:pPr>
            <a:r>
              <a:rPr lang="ru-RU" dirty="0"/>
              <a:t>Где много открытий, задумок, идей,</a:t>
            </a:r>
          </a:p>
          <a:p>
            <a:pPr marL="0" indent="0">
              <a:buNone/>
            </a:pPr>
            <a:r>
              <a:rPr lang="ru-RU" dirty="0"/>
              <a:t>И школа радушно встречает детей.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Припев:</a:t>
            </a:r>
          </a:p>
          <a:p>
            <a:pPr marL="0" indent="0">
              <a:buNone/>
            </a:pPr>
            <a:r>
              <a:rPr lang="ru-RU" sz="2000" b="1" dirty="0"/>
              <a:t>Школа родная под номером первым.</a:t>
            </a:r>
          </a:p>
          <a:p>
            <a:pPr marL="0" indent="0">
              <a:buNone/>
            </a:pPr>
            <a:r>
              <a:rPr lang="ru-RU" sz="2000" b="1" dirty="0"/>
              <a:t>ты стала нам другом надежным и верным.</a:t>
            </a:r>
          </a:p>
          <a:p>
            <a:pPr marL="0" indent="0">
              <a:buNone/>
            </a:pPr>
            <a:r>
              <a:rPr lang="ru-RU" sz="2000" b="1" dirty="0"/>
              <a:t>И мы замираем, заслышав звонок,</a:t>
            </a:r>
          </a:p>
          <a:p>
            <a:pPr marL="0" indent="0">
              <a:buNone/>
            </a:pPr>
            <a:r>
              <a:rPr lang="ru-RU" sz="2000" b="1" dirty="0" err="1"/>
              <a:t>Путёвкою</a:t>
            </a:r>
            <a:r>
              <a:rPr lang="ru-RU" sz="2000" b="1" dirty="0"/>
              <a:t> в жизнь нам здесь каждый урок.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704963" y="2221088"/>
            <a:ext cx="5195885" cy="4636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/>
              <a:t>2. </a:t>
            </a:r>
            <a:r>
              <a:rPr lang="ru-RU" dirty="0" smtClean="0"/>
              <a:t>Ребятам открыты любые дороги,</a:t>
            </a:r>
          </a:p>
          <a:p>
            <a:pPr marL="0" indent="0">
              <a:buNone/>
            </a:pPr>
            <a:r>
              <a:rPr lang="ru-RU" dirty="0" smtClean="0"/>
              <a:t>С душою работают здесь педагоги.</a:t>
            </a:r>
          </a:p>
          <a:p>
            <a:pPr marL="0" indent="0">
              <a:buNone/>
            </a:pPr>
            <a:r>
              <a:rPr lang="ru-RU" dirty="0" smtClean="0"/>
              <a:t>И школа гордится сегодня по праву</a:t>
            </a:r>
          </a:p>
          <a:p>
            <a:pPr marL="0" indent="0">
              <a:buNone/>
            </a:pPr>
            <a:r>
              <a:rPr lang="ru-RU" dirty="0" smtClean="0"/>
              <a:t>Сплочённым и мудрым своим </a:t>
            </a:r>
            <a:r>
              <a:rPr lang="ru-RU" dirty="0" err="1" smtClean="0"/>
              <a:t>педсоставом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 </a:t>
            </a:r>
          </a:p>
          <a:p>
            <a:pPr marL="0" indent="0">
              <a:buNone/>
            </a:pPr>
            <a:r>
              <a:rPr lang="ru-RU" sz="2000" b="1" dirty="0" smtClean="0"/>
              <a:t>3. </a:t>
            </a:r>
            <a:r>
              <a:rPr lang="ru-RU" dirty="0" smtClean="0"/>
              <a:t>В школьной семье нет дождливой погоды.</a:t>
            </a:r>
          </a:p>
          <a:p>
            <a:pPr marL="0" indent="0">
              <a:buNone/>
            </a:pPr>
            <a:r>
              <a:rPr lang="ru-RU" dirty="0" smtClean="0"/>
              <a:t>Здесь пролетают чудесные годы.</a:t>
            </a:r>
          </a:p>
          <a:p>
            <a:pPr marL="0" indent="0">
              <a:buNone/>
            </a:pPr>
            <a:r>
              <a:rPr lang="ru-RU" dirty="0" smtClean="0"/>
              <a:t>И память в сердцах будет свято хранить</a:t>
            </a:r>
          </a:p>
          <a:p>
            <a:pPr marL="0" indent="0">
              <a:buNone/>
            </a:pPr>
            <a:r>
              <a:rPr lang="ru-RU" dirty="0" smtClean="0"/>
              <a:t>То, как учились мы крепко дружить.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760339" y="1457984"/>
            <a:ext cx="3889248" cy="63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Garamond" pitchFamily="18" charset="0"/>
              <a:buNone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Школа родная</a:t>
            </a:r>
          </a:p>
        </p:txBody>
      </p:sp>
    </p:spTree>
    <p:extLst>
      <p:ext uri="{BB962C8B-B14F-4D97-AF65-F5344CB8AC3E}">
        <p14:creationId xmlns:p14="http://schemas.microsoft.com/office/powerpoint/2010/main" val="6197286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9618" y="2691765"/>
            <a:ext cx="8724674" cy="1593633"/>
          </a:xfrm>
        </p:spPr>
        <p:txBody>
          <a:bodyPr/>
          <a:lstStyle/>
          <a:p>
            <a:r>
              <a:rPr lang="ru-RU" sz="6600" dirty="0" smtClean="0"/>
              <a:t>Приятных эмоций в нашей школе!</a:t>
            </a:r>
            <a:endParaRPr lang="ru-RU" sz="6600" dirty="0"/>
          </a:p>
        </p:txBody>
      </p:sp>
      <p:pic>
        <p:nvPicPr>
          <p:cNvPr id="4" name="Picture 6" descr="Школа – Бесплатные иконки: здан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7821" y="4727210"/>
            <a:ext cx="1167087" cy="142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Книги – Бесплатные иконки: образова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5471" y="944462"/>
            <a:ext cx="1640558" cy="164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Школа – Бесплатные иконки: здан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30" y="4467307"/>
            <a:ext cx="1697322" cy="169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Книги – Бесплатные иконки: образова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661" y="5062418"/>
            <a:ext cx="1336870" cy="133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0329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Гимн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0538" y="1775574"/>
            <a:ext cx="2945642" cy="1363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на Дне Учителя</a:t>
            </a:r>
            <a:endParaRPr lang="ru-RU" sz="2800" dirty="0"/>
          </a:p>
        </p:txBody>
      </p:sp>
      <p:pic>
        <p:nvPicPr>
          <p:cNvPr id="11266" name="Picture 2" descr="https://sun9-east.userapi.com/sun9-35/s/v1/ig2/B6ssLwSZtMW0ttxJM9QcRXRE8MK17Buuqd07ZUW1kfbPdOUXF-Un-BpoveiiM9Xrp6hPup3WIenVbZsjFeKXFKym.jpg?size=1280x960&amp;quality=95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816" y="642594"/>
            <a:ext cx="7208646" cy="5406485"/>
          </a:xfrm>
          <a:prstGeom prst="rect">
            <a:avLst/>
          </a:prstGeom>
          <a:ln w="381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9582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Эмблема</a:t>
            </a:r>
            <a:endParaRPr lang="ru-RU" dirty="0"/>
          </a:p>
        </p:txBody>
      </p:sp>
      <p:pic>
        <p:nvPicPr>
          <p:cNvPr id="4" name="Picture 8" descr="Иконка Школа в стиле i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29" y="607293"/>
            <a:ext cx="1667876" cy="166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Школа – Бесплатные иконки: образова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40369" y="3019717"/>
            <a:ext cx="1844690" cy="148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Иконка Школа в стиле i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159" y="4682061"/>
            <a:ext cx="1136360" cy="113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Школа – Бесплатные иконки: образовани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480" y="5011366"/>
            <a:ext cx="1020008" cy="11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5289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0197" y="383287"/>
            <a:ext cx="10058400" cy="1371600"/>
          </a:xfrm>
        </p:spPr>
        <p:txBody>
          <a:bodyPr/>
          <a:lstStyle/>
          <a:p>
            <a:r>
              <a:rPr lang="ru-RU" dirty="0" smtClean="0"/>
              <a:t>Совет учеников</a:t>
            </a:r>
            <a:endParaRPr lang="ru-RU" dirty="0"/>
          </a:p>
        </p:txBody>
      </p:sp>
      <p:pic>
        <p:nvPicPr>
          <p:cNvPr id="12290" name="Picture 2" descr="https://sun9-west.userapi.com/sun9-47/s/v1/ig2/MPwRSfh5JomKuskw49I_3_1i1ruk7HZn8nn85QvhD-yU3PtmyU1HPUT7p9cKdObTqRcyKf13IyHRvbediLVCKNAh.jpg?size=1280x572&amp;quality=95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299" y="1754887"/>
            <a:ext cx="8964295" cy="4005919"/>
          </a:xfrm>
          <a:prstGeom prst="rect">
            <a:avLst/>
          </a:prstGeom>
          <a:ln w="381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0132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9601" y="455327"/>
            <a:ext cx="10058400" cy="1371600"/>
          </a:xfrm>
        </p:spPr>
        <p:txBody>
          <a:bodyPr/>
          <a:lstStyle/>
          <a:p>
            <a:r>
              <a:rPr lang="ru-RU" dirty="0" smtClean="0"/>
              <a:t>Разработка</a:t>
            </a:r>
            <a:endParaRPr lang="ru-RU" dirty="0"/>
          </a:p>
        </p:txBody>
      </p:sp>
      <p:pic>
        <p:nvPicPr>
          <p:cNvPr id="13314" name="Picture 2" descr="https://sun9-west.userapi.com/sun9-50/s/v1/ig2/DijNrLK-WRSqcACvnzPcpvkbmZC5dssj1n06ILaPYj-VJaAhkz3h82-GAvmkjnsNgrDPqrqjppyE87nkgLGMvxUc.jpg?size=1280x572&amp;quality=95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53" b="12595"/>
          <a:stretch/>
        </p:blipFill>
        <p:spPr bwMode="auto">
          <a:xfrm>
            <a:off x="5081616" y="840487"/>
            <a:ext cx="6259674" cy="2694283"/>
          </a:xfrm>
          <a:prstGeom prst="rect">
            <a:avLst/>
          </a:prstGeom>
          <a:ln w="381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sun9-west.userapi.com/sun9-67/s/v1/ig2/9P_m7803MElA4sJYEM2dThbrZHqPY0hwohINoHQQK4sPRUfxzz96brwdXo8AUPT3S_U_R8yPjA3hDTCXE1f3tXZX.jpg?size=1280x722&amp;quality=95&amp;type=alb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7" t="2788" r="5421" b="10263"/>
          <a:stretch/>
        </p:blipFill>
        <p:spPr bwMode="auto">
          <a:xfrm>
            <a:off x="785135" y="3021106"/>
            <a:ext cx="5642959" cy="3079443"/>
          </a:xfrm>
          <a:prstGeom prst="rect">
            <a:avLst/>
          </a:prstGeom>
          <a:ln w="381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577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0323" y="547060"/>
            <a:ext cx="10058400" cy="1371600"/>
          </a:xfrm>
        </p:spPr>
        <p:txBody>
          <a:bodyPr/>
          <a:lstStyle/>
          <a:p>
            <a:r>
              <a:rPr lang="ru-RU" dirty="0" smtClean="0"/>
              <a:t>Эскиз</a:t>
            </a:r>
            <a:endParaRPr lang="ru-RU" dirty="0"/>
          </a:p>
        </p:txBody>
      </p:sp>
      <p:pic>
        <p:nvPicPr>
          <p:cNvPr id="15362" name="Picture 2" descr="https://sun9-north.userapi.com/sun9-80/s/v1/ig2/wbwq45qqIEoWdC0Wal6OGYHe_qORPPNKNj6Y5YpVjLVoS4OIRIPaiYSjFd6i-fONjJFLMNnwtxBJtBQPhAMfg1Z7.jpg?size=1280x722&amp;quality=95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8" t="3511" b="19793"/>
          <a:stretch/>
        </p:blipFill>
        <p:spPr bwMode="auto">
          <a:xfrm>
            <a:off x="2790291" y="2060813"/>
            <a:ext cx="8198432" cy="3712190"/>
          </a:xfrm>
          <a:prstGeom prst="rect">
            <a:avLst/>
          </a:prstGeom>
          <a:ln w="381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4741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5731" y="578151"/>
            <a:ext cx="10058400" cy="1371600"/>
          </a:xfrm>
        </p:spPr>
        <p:txBody>
          <a:bodyPr/>
          <a:lstStyle/>
          <a:p>
            <a:r>
              <a:rPr lang="ru-RU" dirty="0" smtClean="0"/>
              <a:t>Рисование эмблемы</a:t>
            </a:r>
            <a:endParaRPr lang="ru-RU" dirty="0"/>
          </a:p>
        </p:txBody>
      </p:sp>
      <p:pic>
        <p:nvPicPr>
          <p:cNvPr id="16386" name="Picture 2" descr="https://sun9-north.userapi.com/sun9-82/s/v1/ig2/BFErW4jdvEx4fv0dtheBgW8L5FeCcGrW335gv-VnRRb7uWXRR13bUISW2P4ur1xmEma-cd1lBpWb4u3N3qwUb_wB.jpg?size=483x1080&amp;quality=95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1" b="18637"/>
          <a:stretch/>
        </p:blipFill>
        <p:spPr bwMode="auto">
          <a:xfrm>
            <a:off x="7888407" y="728277"/>
            <a:ext cx="3297391" cy="5302046"/>
          </a:xfrm>
          <a:prstGeom prst="rect">
            <a:avLst/>
          </a:prstGeom>
          <a:ln w="381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sun9-east.userapi.com/sun9-58/s/v1/ig2/mG2Fx0O4MVrF1XXOgSifBPLwFL_m7bhnYdWEUAtH5jShdDlbxjXOuKDxY0HkUNaHdaR8YBFZQ9UZAtOd6Rv0l9wf.jpg?size=1280x572&amp;quality=95&amp;type=alb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7" r="12822"/>
          <a:stretch/>
        </p:blipFill>
        <p:spPr bwMode="auto">
          <a:xfrm>
            <a:off x="971266" y="2704018"/>
            <a:ext cx="5745709" cy="3326305"/>
          </a:xfrm>
          <a:prstGeom prst="rect">
            <a:avLst/>
          </a:prstGeom>
          <a:ln w="381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904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Савон</Template>
  <TotalTime>181</TotalTime>
  <Words>153</Words>
  <Application>Microsoft Office PowerPoint</Application>
  <PresentationFormat>Широкоэкранный</PresentationFormat>
  <Paragraphs>60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3" baseType="lpstr">
      <vt:lpstr>Arial</vt:lpstr>
      <vt:lpstr>Garamond</vt:lpstr>
      <vt:lpstr>Savon</vt:lpstr>
      <vt:lpstr>Символы и атрибуты школы, как часть внутреннего и внешнего имиджа современного учебного заведения</vt:lpstr>
      <vt:lpstr>Гимн</vt:lpstr>
      <vt:lpstr>Гимн</vt:lpstr>
      <vt:lpstr>Гимн</vt:lpstr>
      <vt:lpstr>Эмблема</vt:lpstr>
      <vt:lpstr>Совет учеников</vt:lpstr>
      <vt:lpstr>Разработка</vt:lpstr>
      <vt:lpstr>Эскиз</vt:lpstr>
      <vt:lpstr>Рисование эмблемы</vt:lpstr>
      <vt:lpstr>Рисование эмблемы</vt:lpstr>
      <vt:lpstr>Варианты эмблемы школы</vt:lpstr>
      <vt:lpstr>Эмблема</vt:lpstr>
      <vt:lpstr>Эмблема</vt:lpstr>
      <vt:lpstr>Эмблема</vt:lpstr>
      <vt:lpstr>Эмблема</vt:lpstr>
      <vt:lpstr>Эмблема</vt:lpstr>
      <vt:lpstr>Эмблема</vt:lpstr>
      <vt:lpstr>Эмблема</vt:lpstr>
      <vt:lpstr>Варианты эмблемы школы</vt:lpstr>
      <vt:lpstr>Другие символы школы</vt:lpstr>
      <vt:lpstr>Другие символы школы</vt:lpstr>
      <vt:lpstr>Таблички на классах</vt:lpstr>
      <vt:lpstr>Презентация PowerPoint</vt:lpstr>
      <vt:lpstr>Учебное пространство внутри</vt:lpstr>
      <vt:lpstr>Презентация PowerPoint</vt:lpstr>
      <vt:lpstr>Презентация PowerPoint</vt:lpstr>
      <vt:lpstr>Презентация PowerPoint</vt:lpstr>
      <vt:lpstr>«Доброшкола» в цвете стен</vt:lpstr>
      <vt:lpstr>Документация по символике школы</vt:lpstr>
      <vt:lpstr>Приятных эмоций в нашей школе!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Иванова</dc:creator>
  <cp:lastModifiedBy>Анастасия Иванова</cp:lastModifiedBy>
  <cp:revision>19</cp:revision>
  <dcterms:created xsi:type="dcterms:W3CDTF">2022-12-28T20:06:41Z</dcterms:created>
  <dcterms:modified xsi:type="dcterms:W3CDTF">2022-12-28T23:07:42Z</dcterms:modified>
</cp:coreProperties>
</file>