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60" r:id="rId5"/>
    <p:sldId id="258" r:id="rId6"/>
    <p:sldId id="262" r:id="rId7"/>
    <p:sldId id="259" r:id="rId8"/>
    <p:sldId id="261" r:id="rId9"/>
    <p:sldId id="264" r:id="rId10"/>
    <p:sldId id="265" r:id="rId11"/>
    <p:sldId id="266" r:id="rId12"/>
    <p:sldId id="267" r:id="rId13"/>
    <p:sldId id="277" r:id="rId14"/>
    <p:sldId id="270" r:id="rId15"/>
    <p:sldId id="278" r:id="rId16"/>
    <p:sldId id="271" r:id="rId17"/>
    <p:sldId id="273" r:id="rId18"/>
    <p:sldId id="272" r:id="rId19"/>
    <p:sldId id="279" r:id="rId20"/>
    <p:sldId id="285" r:id="rId21"/>
    <p:sldId id="274" r:id="rId22"/>
    <p:sldId id="280" r:id="rId23"/>
    <p:sldId id="286" r:id="rId24"/>
    <p:sldId id="275" r:id="rId25"/>
    <p:sldId id="281" r:id="rId26"/>
    <p:sldId id="287" r:id="rId27"/>
    <p:sldId id="276" r:id="rId28"/>
    <p:sldId id="282" r:id="rId29"/>
    <p:sldId id="288" r:id="rId30"/>
    <p:sldId id="289" r:id="rId31"/>
    <p:sldId id="291" r:id="rId32"/>
    <p:sldId id="292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183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41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5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19303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8847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61726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02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05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414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30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F81FB3-66D1-4182-9179-DE7A8CEE00C5}" type="datetimeFigureOut">
              <a:rPr lang="ru-RU" smtClean="0"/>
              <a:t>10.05.2022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A7E226-5384-4F41-8A64-9A5A3D9F433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037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Приватность в сети Интернет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836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597" t="14312" r="19627" b="22374"/>
          <a:stretch/>
        </p:blipFill>
        <p:spPr>
          <a:xfrm>
            <a:off x="1269240" y="395786"/>
            <a:ext cx="10031105" cy="597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32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574" t="33425" r="16493" b="14013"/>
          <a:stretch/>
        </p:blipFill>
        <p:spPr>
          <a:xfrm>
            <a:off x="2169994" y="1175570"/>
            <a:ext cx="9423779" cy="54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98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365" t="13714" r="19627" b="22972"/>
          <a:stretch/>
        </p:blipFill>
        <p:spPr>
          <a:xfrm>
            <a:off x="1269241" y="409433"/>
            <a:ext cx="10167583" cy="59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224" t="33624" r="14925" b="15207"/>
          <a:stretch/>
        </p:blipFill>
        <p:spPr>
          <a:xfrm>
            <a:off x="1514901" y="1296439"/>
            <a:ext cx="10174408" cy="533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8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702" t="12942" r="18507" b="24938"/>
          <a:stretch/>
        </p:blipFill>
        <p:spPr>
          <a:xfrm>
            <a:off x="1201003" y="409433"/>
            <a:ext cx="10508775" cy="593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6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679" t="24465" r="15597" b="22773"/>
          <a:stretch/>
        </p:blipFill>
        <p:spPr>
          <a:xfrm>
            <a:off x="1804412" y="1128451"/>
            <a:ext cx="9625588" cy="541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35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167657" y="2093976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Отмени лишний доступ приложения к функциям смартфона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07275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92" y="286850"/>
            <a:ext cx="10178322" cy="1492132"/>
          </a:xfrm>
        </p:spPr>
        <p:txBody>
          <a:bodyPr/>
          <a:lstStyle/>
          <a:p>
            <a:r>
              <a:rPr lang="ru-RU" dirty="0" smtClean="0"/>
              <a:t>Наши приложения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418" t="19486" r="41343" b="39039"/>
          <a:stretch/>
        </p:blipFill>
        <p:spPr>
          <a:xfrm>
            <a:off x="3835019" y="1160060"/>
            <a:ext cx="3930557" cy="53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7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Камера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187" t="19089" r="40447" b="34295"/>
          <a:stretch/>
        </p:blipFill>
        <p:spPr>
          <a:xfrm>
            <a:off x="6550925" y="218612"/>
            <a:ext cx="4749421" cy="64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6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127" t="21280" r="41455" b="8637"/>
          <a:stretch/>
        </p:blipFill>
        <p:spPr>
          <a:xfrm>
            <a:off x="6810230" y="0"/>
            <a:ext cx="4353638" cy="649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09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1167657" y="2093976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Найди персональную информацию, которую лучше не размещать в интернете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03938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92" y="286850"/>
            <a:ext cx="10178322" cy="1492132"/>
          </a:xfrm>
        </p:spPr>
        <p:txBody>
          <a:bodyPr/>
          <a:lstStyle/>
          <a:p>
            <a:r>
              <a:rPr lang="ru-RU" dirty="0" smtClean="0"/>
              <a:t>Наши приложения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418" t="19486" r="41343" b="39039"/>
          <a:stretch/>
        </p:blipFill>
        <p:spPr>
          <a:xfrm>
            <a:off x="3835019" y="1160060"/>
            <a:ext cx="3930557" cy="53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331" y="327794"/>
            <a:ext cx="10178322" cy="1492132"/>
          </a:xfrm>
        </p:spPr>
        <p:txBody>
          <a:bodyPr/>
          <a:lstStyle/>
          <a:p>
            <a:r>
              <a:rPr lang="ru-RU" dirty="0" smtClean="0"/>
              <a:t>фоторедактор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9291" t="17098" r="39777" b="33525"/>
          <a:stretch/>
        </p:blipFill>
        <p:spPr>
          <a:xfrm>
            <a:off x="6658654" y="477918"/>
            <a:ext cx="4571999" cy="60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14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8321" t="21279" r="16157" b="8238"/>
          <a:stretch/>
        </p:blipFill>
        <p:spPr>
          <a:xfrm>
            <a:off x="7023228" y="136725"/>
            <a:ext cx="4126994" cy="64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8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92" y="286850"/>
            <a:ext cx="10178322" cy="1492132"/>
          </a:xfrm>
        </p:spPr>
        <p:txBody>
          <a:bodyPr/>
          <a:lstStyle/>
          <a:p>
            <a:r>
              <a:rPr lang="ru-RU" dirty="0" smtClean="0"/>
              <a:t>Наши приложения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418" t="19486" r="41343" b="39039"/>
          <a:stretch/>
        </p:blipFill>
        <p:spPr>
          <a:xfrm>
            <a:off x="3835019" y="1160060"/>
            <a:ext cx="3930557" cy="53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фонарик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411" t="18890" r="40336" b="34918"/>
          <a:stretch/>
        </p:blipFill>
        <p:spPr>
          <a:xfrm>
            <a:off x="6441743" y="382385"/>
            <a:ext cx="4421875" cy="59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07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575" t="21082" r="41791" b="7640"/>
          <a:stretch/>
        </p:blipFill>
        <p:spPr>
          <a:xfrm>
            <a:off x="6864825" y="245908"/>
            <a:ext cx="3971498" cy="620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10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8592" y="286850"/>
            <a:ext cx="10178322" cy="1492132"/>
          </a:xfrm>
        </p:spPr>
        <p:txBody>
          <a:bodyPr/>
          <a:lstStyle/>
          <a:p>
            <a:r>
              <a:rPr lang="ru-RU" dirty="0" smtClean="0"/>
              <a:t>Наши приложения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418" t="19486" r="41343" b="39039"/>
          <a:stretch/>
        </p:blipFill>
        <p:spPr>
          <a:xfrm>
            <a:off x="3835019" y="1160060"/>
            <a:ext cx="3930557" cy="53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036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0970" t="18094" r="41119" b="34918"/>
          <a:stretch/>
        </p:blipFill>
        <p:spPr>
          <a:xfrm>
            <a:off x="6960358" y="286851"/>
            <a:ext cx="4107975" cy="605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78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7985" t="20881" r="16268" b="9433"/>
          <a:stretch/>
        </p:blipFill>
        <p:spPr>
          <a:xfrm>
            <a:off x="7010399" y="191316"/>
            <a:ext cx="4126174" cy="627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3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930" y="808551"/>
            <a:ext cx="8187071" cy="4064627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Пароль </a:t>
            </a:r>
            <a:r>
              <a:rPr lang="ru-RU" sz="5400" dirty="0" smtClean="0"/>
              <a:t>- </a:t>
            </a:r>
            <a:r>
              <a:rPr lang="ru-RU" sz="5400" dirty="0"/>
              <a:t>это одна из важнейших составляющих вашей </a:t>
            </a:r>
            <a:r>
              <a:rPr lang="ru-RU" sz="5400" dirty="0" smtClean="0"/>
              <a:t>приватности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214738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027" t="32506" r="61474" b="7581"/>
          <a:stretch/>
        </p:blipFill>
        <p:spPr>
          <a:xfrm>
            <a:off x="3306818" y="177421"/>
            <a:ext cx="4950076" cy="65388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49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Есть специальные сайты для проверки утечек учетных </a:t>
            </a:r>
            <a:r>
              <a:rPr lang="ru-RU" dirty="0" smtClean="0"/>
              <a:t>записей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928" t="29249" r="13582" b="25560"/>
          <a:stretch/>
        </p:blipFill>
        <p:spPr>
          <a:xfrm>
            <a:off x="2492170" y="2279176"/>
            <a:ext cx="7369791" cy="370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92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67283" cy="1492132"/>
          </a:xfrm>
        </p:spPr>
        <p:txBody>
          <a:bodyPr/>
          <a:lstStyle/>
          <a:p>
            <a:r>
              <a:rPr lang="ru-RU" dirty="0"/>
              <a:t>Пароль должен быть надежным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1677" y="1241947"/>
            <a:ext cx="10178322" cy="5424985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tx1"/>
                </a:solidFill>
              </a:rPr>
              <a:t>1234567890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tx1"/>
                </a:solidFill>
              </a:rPr>
              <a:t>FGFKKKFSJEUWOQG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err="1" smtClean="0">
                <a:solidFill>
                  <a:schemeClr val="tx1"/>
                </a:solidFill>
              </a:rPr>
              <a:t>hjkldlfdsa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tx1"/>
                </a:solidFill>
              </a:rPr>
              <a:t>hN84!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tx1"/>
                </a:solidFill>
              </a:rPr>
              <a:t>FGhj84-0!Ndsa</a:t>
            </a:r>
          </a:p>
          <a:p>
            <a:pPr marL="914400" indent="-914400">
              <a:buFont typeface="+mj-lt"/>
              <a:buAutoNum type="arabicParenR"/>
            </a:pPr>
            <a:r>
              <a:rPr lang="en-US" sz="4800" dirty="0" smtClean="0">
                <a:solidFill>
                  <a:schemeClr val="tx1"/>
                </a:solidFill>
              </a:rPr>
              <a:t>2347890-N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316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8550" y="1152981"/>
            <a:ext cx="9458959" cy="4394988"/>
          </a:xfrm>
        </p:spPr>
        <p:txBody>
          <a:bodyPr/>
          <a:lstStyle/>
          <a:p>
            <a:r>
              <a:rPr lang="ru-RU" sz="4800" dirty="0" smtClean="0"/>
              <a:t>Пусть ваше пользование интернетом будет безопасным!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5959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274" t="23018" r="40818" b="10041"/>
          <a:stretch/>
        </p:blipFill>
        <p:spPr>
          <a:xfrm>
            <a:off x="6099048" y="129790"/>
            <a:ext cx="4862532" cy="633046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637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982" t="32506" r="38018" b="7581"/>
          <a:stretch/>
        </p:blipFill>
        <p:spPr>
          <a:xfrm>
            <a:off x="3602016" y="136477"/>
            <a:ext cx="4641232" cy="651401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766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911" t="23018" r="12454" b="10041"/>
          <a:stretch/>
        </p:blipFill>
        <p:spPr>
          <a:xfrm>
            <a:off x="6344708" y="0"/>
            <a:ext cx="5029200" cy="660980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5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1844" t="32506" r="12929" b="7581"/>
          <a:stretch/>
        </p:blipFill>
        <p:spPr>
          <a:xfrm>
            <a:off x="3495315" y="191069"/>
            <a:ext cx="4870762" cy="650358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7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448" t="25461" r="40671" b="7840"/>
          <a:stretch/>
        </p:blipFill>
        <p:spPr>
          <a:xfrm>
            <a:off x="6099048" y="0"/>
            <a:ext cx="5145208" cy="668079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Проверяем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0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030" y="534785"/>
            <a:ext cx="10178322" cy="1492132"/>
          </a:xfrm>
        </p:spPr>
        <p:txBody>
          <a:bodyPr/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1297991" y="2148567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Найти предметы на фотографии, которые лучше не показывать в интернете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4087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102</TotalTime>
  <Words>95</Words>
  <Application>Microsoft Office PowerPoint</Application>
  <PresentationFormat>Широкоэкранный</PresentationFormat>
  <Paragraphs>35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Corbel</vt:lpstr>
      <vt:lpstr>Gill Sans MT</vt:lpstr>
      <vt:lpstr>Impact</vt:lpstr>
      <vt:lpstr>Badge</vt:lpstr>
      <vt:lpstr>Приватность в сети Интернет</vt:lpstr>
      <vt:lpstr>Задание 1</vt:lpstr>
      <vt:lpstr>Презентация PowerPoint</vt:lpstr>
      <vt:lpstr>Проверяем</vt:lpstr>
      <vt:lpstr>Презентация PowerPoint</vt:lpstr>
      <vt:lpstr>Проверяем</vt:lpstr>
      <vt:lpstr>Презентация PowerPoint</vt:lpstr>
      <vt:lpstr>Проверяем</vt:lpstr>
      <vt:lpstr>Задание 2</vt:lpstr>
      <vt:lpstr>Презентация PowerPoint</vt:lpstr>
      <vt:lpstr>Проверяем</vt:lpstr>
      <vt:lpstr>Презентация PowerPoint</vt:lpstr>
      <vt:lpstr>Проверяем</vt:lpstr>
      <vt:lpstr>Презентация PowerPoint</vt:lpstr>
      <vt:lpstr>Проверяем</vt:lpstr>
      <vt:lpstr>Задание 3</vt:lpstr>
      <vt:lpstr>Наши приложения</vt:lpstr>
      <vt:lpstr>Камера</vt:lpstr>
      <vt:lpstr>Проверяем</vt:lpstr>
      <vt:lpstr>Наши приложения</vt:lpstr>
      <vt:lpstr>фоторедактор</vt:lpstr>
      <vt:lpstr>Проверяем</vt:lpstr>
      <vt:lpstr>Наши приложения</vt:lpstr>
      <vt:lpstr>фонарик</vt:lpstr>
      <vt:lpstr>Проверяем</vt:lpstr>
      <vt:lpstr>Наши приложения</vt:lpstr>
      <vt:lpstr>Игра</vt:lpstr>
      <vt:lpstr>Проверяем</vt:lpstr>
      <vt:lpstr>Пароль - это одна из важнейших составляющих вашей приватности </vt:lpstr>
      <vt:lpstr>Есть специальные сайты для проверки утечек учетных записей </vt:lpstr>
      <vt:lpstr>Пароль должен быть надежным</vt:lpstr>
      <vt:lpstr>Пусть ваше пользование интернетом будет безопасным!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Иванова</dc:creator>
  <cp:lastModifiedBy>Анастасия Иванова</cp:lastModifiedBy>
  <cp:revision>10</cp:revision>
  <dcterms:created xsi:type="dcterms:W3CDTF">2022-05-10T18:30:33Z</dcterms:created>
  <dcterms:modified xsi:type="dcterms:W3CDTF">2022-05-10T20:13:01Z</dcterms:modified>
</cp:coreProperties>
</file>