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B223-5B05-4394-9310-425F4541BFD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A581-7EE4-49FB-9E32-68B69BB66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2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A581-7EE4-49FB-9E32-68B69BB667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0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5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0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15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6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4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2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4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9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4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8108C-C4AC-4DC5-934C-670EC748FD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2DEA-6234-4374-842A-3B627A8D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70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ур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9" y="2511190"/>
            <a:ext cx="5420111" cy="37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87188" y="-409433"/>
            <a:ext cx="11204812" cy="3957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Безопасность </a:t>
            </a:r>
            <a:endParaRPr lang="ru-RU" sz="66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6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6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сети </a:t>
            </a:r>
            <a:endParaRPr lang="ru-RU" sz="66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6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интернет</a:t>
            </a:r>
            <a:endParaRPr lang="ru-RU" sz="6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7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91" t="29442" r="49515" b="26556"/>
          <a:stretch/>
        </p:blipFill>
        <p:spPr>
          <a:xfrm>
            <a:off x="586853" y="491319"/>
            <a:ext cx="5022376" cy="3016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403" t="29045" r="50075" b="20981"/>
          <a:stretch/>
        </p:blipFill>
        <p:spPr>
          <a:xfrm>
            <a:off x="6496334" y="2804614"/>
            <a:ext cx="4940489" cy="3425588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5158854" y="2320118"/>
            <a:ext cx="1501254" cy="1514903"/>
          </a:xfrm>
          <a:prstGeom prst="plus">
            <a:avLst>
              <a:gd name="adj" fmla="val 425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Б</a:t>
            </a:r>
            <a:r>
              <a:rPr lang="ru-RU" sz="4800" dirty="0" smtClean="0">
                <a:solidFill>
                  <a:schemeClr val="bg1"/>
                </a:solidFill>
              </a:rPr>
              <a:t>езопасность при работе с Электронной почтой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4" descr="Кур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97" y="2383691"/>
            <a:ext cx="6110266" cy="37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38" t="14744" r="69723" b="40856"/>
          <a:stretch/>
        </p:blipFill>
        <p:spPr>
          <a:xfrm>
            <a:off x="650473" y="532262"/>
            <a:ext cx="5162844" cy="5339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932" t="14312" r="40112" b="39696"/>
          <a:stretch/>
        </p:blipFill>
        <p:spPr>
          <a:xfrm>
            <a:off x="6325737" y="532262"/>
            <a:ext cx="4946232" cy="5339157"/>
          </a:xfrm>
          <a:prstGeom prst="rect">
            <a:avLst/>
          </a:prstGeom>
        </p:spPr>
      </p:pic>
      <p:sp>
        <p:nvSpPr>
          <p:cNvPr id="6" name="Знак запрета 5"/>
          <p:cNvSpPr/>
          <p:nvPr/>
        </p:nvSpPr>
        <p:spPr>
          <a:xfrm>
            <a:off x="1287089" y="1257869"/>
            <a:ext cx="3889612" cy="3299626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6976281" y="1257869"/>
            <a:ext cx="3889612" cy="3299626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41" t="15904" r="67538" b="33723"/>
          <a:stretch/>
        </p:blipFill>
        <p:spPr>
          <a:xfrm>
            <a:off x="7287905" y="2183643"/>
            <a:ext cx="3698543" cy="3698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373" t="17894" r="40000" b="36710"/>
          <a:stretch/>
        </p:blipFill>
        <p:spPr>
          <a:xfrm>
            <a:off x="1644554" y="452486"/>
            <a:ext cx="3882789" cy="4023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3246" t="40194" r="3059" b="44475"/>
          <a:stretch/>
        </p:blipFill>
        <p:spPr>
          <a:xfrm>
            <a:off x="545901" y="4694830"/>
            <a:ext cx="6455400" cy="1651380"/>
          </a:xfrm>
          <a:prstGeom prst="rect">
            <a:avLst/>
          </a:prstGeom>
        </p:spPr>
      </p:pic>
      <p:pic>
        <p:nvPicPr>
          <p:cNvPr id="5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60033" y="2622348"/>
            <a:ext cx="1295181" cy="15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161884" y="4398948"/>
            <a:ext cx="9905998" cy="14785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Не </a:t>
            </a:r>
            <a:r>
              <a:rPr lang="ru-RU" sz="5400" b="1" dirty="0">
                <a:solidFill>
                  <a:srgbClr val="FF0000"/>
                </a:solidFill>
              </a:rPr>
              <a:t>обязательно </a:t>
            </a:r>
            <a:r>
              <a:rPr lang="ru-RU" sz="4800" dirty="0">
                <a:solidFill>
                  <a:schemeClr val="bg1"/>
                </a:solidFill>
              </a:rPr>
              <a:t>указывать ВСЕ эти данные. 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239222" y="746382"/>
            <a:ext cx="9905998" cy="1478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Что просят указать При регистрации электронной почты?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4093" y="2177566"/>
            <a:ext cx="23064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фамилию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554" y="2162133"/>
            <a:ext cx="15058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имя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5908" y="2186173"/>
            <a:ext cx="17709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ваш пол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1365" y="3050340"/>
            <a:ext cx="19932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телефон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62220" y="2162133"/>
            <a:ext cx="2983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дату рождения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2232" y="3065112"/>
            <a:ext cx="30069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город и страну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0455" y="3035568"/>
            <a:ext cx="18195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адрес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266517" y="2333768"/>
            <a:ext cx="9905998" cy="23341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3800" dirty="0" smtClean="0">
                <a:solidFill>
                  <a:srgbClr val="FF0000"/>
                </a:solidFill>
              </a:rPr>
              <a:t>П</a:t>
            </a:r>
            <a:r>
              <a:rPr lang="ru-RU" sz="13800" dirty="0" smtClean="0">
                <a:solidFill>
                  <a:schemeClr val="bg1"/>
                </a:solidFill>
              </a:rPr>
              <a:t>оиграем?</a:t>
            </a:r>
            <a:endParaRPr lang="ru-RU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239222" y="746382"/>
            <a:ext cx="9905998" cy="37300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dirty="0" smtClean="0">
                <a:solidFill>
                  <a:schemeClr val="bg1"/>
                </a:solidFill>
              </a:rPr>
              <a:t>«</a:t>
            </a:r>
            <a:r>
              <a:rPr lang="ru-RU" sz="7000" dirty="0" smtClean="0">
                <a:solidFill>
                  <a:srgbClr val="FF0000"/>
                </a:solidFill>
              </a:rPr>
              <a:t>С</a:t>
            </a:r>
            <a:r>
              <a:rPr lang="ru-RU" sz="7000" dirty="0" smtClean="0">
                <a:solidFill>
                  <a:schemeClr val="bg1"/>
                </a:solidFill>
              </a:rPr>
              <a:t>ортировка </a:t>
            </a:r>
            <a:r>
              <a:rPr lang="ru-RU" sz="7000" dirty="0">
                <a:solidFill>
                  <a:schemeClr val="bg1"/>
                </a:solidFill>
              </a:rPr>
              <a:t>электронной </a:t>
            </a:r>
            <a:r>
              <a:rPr lang="ru-RU" sz="7000" dirty="0" smtClean="0">
                <a:solidFill>
                  <a:schemeClr val="bg1"/>
                </a:solidFill>
              </a:rPr>
              <a:t>почты»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Задание: </a:t>
            </a:r>
          </a:p>
          <a:p>
            <a:pPr algn="ctr"/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r>
              <a:rPr lang="ru-RU" sz="3500" dirty="0" smtClean="0">
                <a:solidFill>
                  <a:schemeClr val="bg1"/>
                </a:solidFill>
              </a:rPr>
              <a:t>Произведите </a:t>
            </a:r>
            <a:r>
              <a:rPr lang="ru-RU" sz="3500" dirty="0">
                <a:solidFill>
                  <a:schemeClr val="bg1"/>
                </a:solidFill>
              </a:rPr>
              <a:t>сортировку электронной почты по электронным адресам</a:t>
            </a:r>
          </a:p>
        </p:txBody>
      </p:sp>
      <p:pic>
        <p:nvPicPr>
          <p:cNvPr id="4" name="Picture 8" descr="Электронное письмо – Бесплатные иконки: интерфей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471">
            <a:off x="7210867" y="4221385"/>
            <a:ext cx="2204769" cy="22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Электронное письмо – Бесплатные иконки: интерфей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987">
            <a:off x="2852843" y="4268144"/>
            <a:ext cx="2204769" cy="22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нак запрета 6"/>
          <p:cNvSpPr/>
          <p:nvPr/>
        </p:nvSpPr>
        <p:spPr>
          <a:xfrm>
            <a:off x="6671233" y="4785382"/>
            <a:ext cx="1031718" cy="1076774"/>
          </a:xfrm>
          <a:prstGeom prst="noSmoking">
            <a:avLst>
              <a:gd name="adj" fmla="val 8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052" t="13714" r="1380" b="17994"/>
          <a:stretch/>
        </p:blipFill>
        <p:spPr>
          <a:xfrm>
            <a:off x="2156344" y="163772"/>
            <a:ext cx="7978253" cy="65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717" t="19487" r="1380" b="10827"/>
          <a:stretch/>
        </p:blipFill>
        <p:spPr>
          <a:xfrm>
            <a:off x="2169992" y="177422"/>
            <a:ext cx="7792873" cy="65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604" t="18293" r="1157" b="10230"/>
          <a:stretch/>
        </p:blipFill>
        <p:spPr>
          <a:xfrm>
            <a:off x="2115403" y="109183"/>
            <a:ext cx="7751928" cy="65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1428" y="204717"/>
            <a:ext cx="7590572" cy="12684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</a:t>
            </a:r>
            <a:r>
              <a:rPr lang="ru-RU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лектронная почта</a:t>
            </a: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4" name="Picture 6" descr="Электронная почта. Что такое Спа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86" y="1882634"/>
            <a:ext cx="6305684" cy="45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604" t="19288" r="1269" b="12021"/>
          <a:stretch/>
        </p:blipFill>
        <p:spPr>
          <a:xfrm>
            <a:off x="2115402" y="259309"/>
            <a:ext cx="7744213" cy="63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604" t="20084" r="1381" b="11424"/>
          <a:stretch/>
        </p:blipFill>
        <p:spPr>
          <a:xfrm>
            <a:off x="2156346" y="177421"/>
            <a:ext cx="7881581" cy="6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828" t="19313" r="1231" b="10545"/>
          <a:stretch/>
        </p:blipFill>
        <p:spPr>
          <a:xfrm>
            <a:off x="2251881" y="151798"/>
            <a:ext cx="7765575" cy="65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1428" y="204717"/>
            <a:ext cx="7590572" cy="12684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</a:t>
            </a:r>
            <a:r>
              <a:rPr lang="ru-RU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лектронная почта</a:t>
            </a: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4" name="Picture 6" descr="Электронная почта. Что такое Спа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86" y="1882634"/>
            <a:ext cx="6305684" cy="45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09518" y="627797"/>
            <a:ext cx="11204812" cy="3957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</a:t>
            </a:r>
            <a:r>
              <a:rPr lang="ru-RU" sz="6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езопасного пользования интернетом!</a:t>
            </a:r>
            <a:endParaRPr lang="ru-RU" sz="6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380" t="30239" r="2276" b="53435"/>
          <a:stretch/>
        </p:blipFill>
        <p:spPr>
          <a:xfrm>
            <a:off x="302764" y="2497540"/>
            <a:ext cx="11583296" cy="17332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Что такое Электронная почта?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293813" y="7709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Когда впервые было отправлено электронное послание?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оролева Елизавета II – биография, фото, семья, правление, муж и дети, рост  и вес | Узнай Вс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13" y="2544865"/>
            <a:ext cx="2776798" cy="37023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Электронное письмо – Бесплатные иконки: интерфей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471">
            <a:off x="7210867" y="4221385"/>
            <a:ext cx="2204769" cy="22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713" y="2631471"/>
            <a:ext cx="5623315" cy="2308324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</a:rPr>
              <a:t>В 1971 году было отправлено по сети Интернет первое в мире электронное послание, а в 1976 году английская королева Елизавета II впервые отправила письмо по электронной почте.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326">
            <a:off x="5599220" y="5148319"/>
            <a:ext cx="129518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983778" y="473059"/>
            <a:ext cx="9905998" cy="1478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Сколько за день в мире отправляется электронных писем?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61" t="21677" r="7313" b="17597"/>
          <a:stretch/>
        </p:blipFill>
        <p:spPr>
          <a:xfrm>
            <a:off x="1978926" y="2088106"/>
            <a:ext cx="7915702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924" t="21281" r="21307" b="10228"/>
          <a:stretch/>
        </p:blipFill>
        <p:spPr>
          <a:xfrm>
            <a:off x="2210937" y="1651378"/>
            <a:ext cx="7165076" cy="469483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56482" y="732367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Что такое почтовый сервер?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53" t="42187" r="49853" b="10229"/>
          <a:stretch/>
        </p:blipFill>
        <p:spPr>
          <a:xfrm>
            <a:off x="887105" y="2210937"/>
            <a:ext cx="5022376" cy="3261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164" t="25859" r="8993" b="36511"/>
          <a:stretch/>
        </p:blipFill>
        <p:spPr>
          <a:xfrm>
            <a:off x="6755640" y="2210937"/>
            <a:ext cx="4735774" cy="2579427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956482" y="732367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Адрес электронной почты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389" t="26058" r="8880" b="36710"/>
          <a:stretch/>
        </p:blipFill>
        <p:spPr>
          <a:xfrm>
            <a:off x="5766179" y="723331"/>
            <a:ext cx="6186743" cy="3343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953" t="42187" r="49853" b="10229"/>
          <a:stretch/>
        </p:blipFill>
        <p:spPr>
          <a:xfrm>
            <a:off x="478349" y="2868008"/>
            <a:ext cx="5022376" cy="3261816"/>
          </a:xfrm>
          <a:prstGeom prst="rect">
            <a:avLst/>
          </a:prstGeom>
        </p:spPr>
      </p:pic>
      <p:pic>
        <p:nvPicPr>
          <p:cNvPr id="5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98" y="1526571"/>
            <a:ext cx="1295181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828" t="25859" r="8433" b="35914"/>
          <a:stretch/>
        </p:blipFill>
        <p:spPr>
          <a:xfrm>
            <a:off x="5827595" y="249251"/>
            <a:ext cx="5991368" cy="324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2389" t="26058" r="8880" b="36710"/>
          <a:stretch/>
        </p:blipFill>
        <p:spPr>
          <a:xfrm>
            <a:off x="320723" y="3489651"/>
            <a:ext cx="5506872" cy="2976256"/>
          </a:xfrm>
          <a:prstGeom prst="rect">
            <a:avLst/>
          </a:prstGeom>
        </p:spPr>
      </p:pic>
      <p:sp>
        <p:nvSpPr>
          <p:cNvPr id="4" name="Знак запрета 3"/>
          <p:cNvSpPr/>
          <p:nvPr/>
        </p:nvSpPr>
        <p:spPr>
          <a:xfrm>
            <a:off x="982640" y="3166281"/>
            <a:ext cx="3889612" cy="3299626"/>
          </a:xfrm>
          <a:prstGeom prst="noSmoking">
            <a:avLst>
              <a:gd name="adj" fmla="val 30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155</TotalTime>
  <Words>119</Words>
  <Application>Microsoft Office PowerPoint</Application>
  <PresentationFormat>Широкоэкранный</PresentationFormat>
  <Paragraphs>29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Trebuchet MS</vt:lpstr>
      <vt:lpstr>Tw Cen MT</vt:lpstr>
      <vt:lpstr>Контур</vt:lpstr>
      <vt:lpstr>Презентация PowerPoint</vt:lpstr>
      <vt:lpstr>Электронная почта</vt:lpstr>
      <vt:lpstr>Что такое Электронная почта?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Электронная почта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</dc:title>
  <dc:creator>Анастасия Иванова</dc:creator>
  <cp:lastModifiedBy>Анастасия Иванова</cp:lastModifiedBy>
  <cp:revision>15</cp:revision>
  <dcterms:created xsi:type="dcterms:W3CDTF">2022-10-11T17:34:11Z</dcterms:created>
  <dcterms:modified xsi:type="dcterms:W3CDTF">2022-10-11T20:10:07Z</dcterms:modified>
</cp:coreProperties>
</file>