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79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35716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ГОУ ЯО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Рыбинская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школа-интернат № 1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000240"/>
            <a:ext cx="6000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1, 3 класса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Конюхова В.С.</a:t>
            </a:r>
            <a:endParaRPr lang="ru-RU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621508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751909aq09dkmm1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857232"/>
            <a:ext cx="3867150" cy="1362075"/>
          </a:xfrm>
          <a:prstGeom prst="rect">
            <a:avLst/>
          </a:prstGeom>
        </p:spPr>
      </p:pic>
      <p:pic>
        <p:nvPicPr>
          <p:cNvPr id="6" name="Рисунок 5" descr="1751909aq09dkmm1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572008"/>
            <a:ext cx="3867150" cy="1362075"/>
          </a:xfrm>
          <a:prstGeom prst="rect">
            <a:avLst/>
          </a:prstGeom>
        </p:spPr>
      </p:pic>
      <p:pic>
        <p:nvPicPr>
          <p:cNvPr id="8" name="Судакова Даша - Гигие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80571" y="3429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okruzhajuschij-mir/Zdorovaja-semja/0010-010-Lichnaja-gigi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_20120323_10058078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928802"/>
            <a:ext cx="1982405" cy="2643206"/>
          </a:xfrm>
          <a:prstGeom prst="rect">
            <a:avLst/>
          </a:prstGeom>
        </p:spPr>
      </p:pic>
      <p:pic>
        <p:nvPicPr>
          <p:cNvPr id="4" name="Рисунок 3" descr="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571480"/>
            <a:ext cx="1143005" cy="86360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298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 </a:t>
            </a:r>
          </a:p>
          <a:p>
            <a:pPr algn="ctr"/>
            <a:r>
              <a:rPr lang="ru-RU" sz="8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ТЕМУ НАШЕГО</a:t>
            </a:r>
          </a:p>
          <a:p>
            <a:pPr algn="ctr"/>
            <a:r>
              <a:rPr lang="ru-RU" sz="80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ЗАНЯТИЯ!</a:t>
            </a:r>
            <a:endParaRPr lang="ru-RU" sz="8000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75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50908"/>
            <a:ext cx="1500166" cy="2321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4680718_dentist_girl_brush_to_a_h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4643446"/>
            <a:ext cx="1666875" cy="1952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 </a:t>
            </a:r>
            <a:r>
              <a:rPr lang="ru-RU" sz="5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Превратятся скоро в когти</a:t>
            </a:r>
            <a:br>
              <a:rPr lang="ru-RU" sz="5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Неподстриженные…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845744w1vq88z27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929066"/>
            <a:ext cx="2922172" cy="257176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2910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2857496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00562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86446" y="2357430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715272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72330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429388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86446" y="3357562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86446" y="3857628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786446" y="4357694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072330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429388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143504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00562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358214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429388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786446" y="4857760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786446" y="5357826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214678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857620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500562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072330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29388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143504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072330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429388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715272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143504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715272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143504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857620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500562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88582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Серебряная труба, </a:t>
            </a:r>
            <a:b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трубы – вода, </a:t>
            </a:r>
            <a:b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Вода бежит и льётся </a:t>
            </a:r>
            <a:b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белизну колодца. </a:t>
            </a:r>
            <a:endParaRPr lang="ru-RU" sz="3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show2.jpeg"/>
          <p:cNvPicPr>
            <a:picLocks noChangeAspect="1"/>
          </p:cNvPicPr>
          <p:nvPr/>
        </p:nvPicPr>
        <p:blipFill>
          <a:blip r:embed="rId2"/>
          <a:srcRect t="19957"/>
          <a:stretch>
            <a:fillRect/>
          </a:stretch>
        </p:blipFill>
        <p:spPr>
          <a:xfrm>
            <a:off x="142844" y="3714752"/>
            <a:ext cx="2928958" cy="2829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9" name="Прямоугольник 128"/>
          <p:cNvSpPr/>
          <p:nvPr/>
        </p:nvSpPr>
        <p:spPr>
          <a:xfrm>
            <a:off x="642910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1928794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ы</a:t>
            </a:r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1285852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2571736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5786446" y="2857496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5143504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4500562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3214678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37" name="Прямоугольник 136"/>
          <p:cNvSpPr/>
          <p:nvPr/>
        </p:nvSpPr>
        <p:spPr>
          <a:xfrm>
            <a:off x="3857620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5786446" y="2357430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7715272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0" name="Прямоугольник 139"/>
          <p:cNvSpPr/>
          <p:nvPr/>
        </p:nvSpPr>
        <p:spPr>
          <a:xfrm>
            <a:off x="7072330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6429388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2" name="Прямоугольник 141"/>
          <p:cNvSpPr/>
          <p:nvPr/>
        </p:nvSpPr>
        <p:spPr>
          <a:xfrm>
            <a:off x="5786446" y="3357562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5786446" y="3857628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5786446" y="4357694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7072330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6429388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47" name="Прямоугольник 146"/>
          <p:cNvSpPr/>
          <p:nvPr/>
        </p:nvSpPr>
        <p:spPr>
          <a:xfrm>
            <a:off x="5143504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4500562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149" name="Прямоугольник 148"/>
          <p:cNvSpPr/>
          <p:nvPr/>
        </p:nvSpPr>
        <p:spPr>
          <a:xfrm>
            <a:off x="8358214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0" name="Прямоугольник 149"/>
          <p:cNvSpPr/>
          <p:nvPr/>
        </p:nvSpPr>
        <p:spPr>
          <a:xfrm>
            <a:off x="6429388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151" name="Прямоугольник 150"/>
          <p:cNvSpPr/>
          <p:nvPr/>
        </p:nvSpPr>
        <p:spPr>
          <a:xfrm>
            <a:off x="5786446" y="4857760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5786446" y="5357826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3" name="Прямоугольник 152"/>
          <p:cNvSpPr/>
          <p:nvPr/>
        </p:nvSpPr>
        <p:spPr>
          <a:xfrm>
            <a:off x="3214678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4" name="Прямоугольник 153"/>
          <p:cNvSpPr/>
          <p:nvPr/>
        </p:nvSpPr>
        <p:spPr>
          <a:xfrm>
            <a:off x="3857620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5" name="Прямоугольник 154"/>
          <p:cNvSpPr/>
          <p:nvPr/>
        </p:nvSpPr>
        <p:spPr>
          <a:xfrm>
            <a:off x="4500562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7072330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Прямоугольник 156"/>
          <p:cNvSpPr/>
          <p:nvPr/>
        </p:nvSpPr>
        <p:spPr>
          <a:xfrm>
            <a:off x="6429388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8" name="Прямоугольник 157"/>
          <p:cNvSpPr/>
          <p:nvPr/>
        </p:nvSpPr>
        <p:spPr>
          <a:xfrm>
            <a:off x="5143504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7072330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0" name="Прямоугольник 159"/>
          <p:cNvSpPr/>
          <p:nvPr/>
        </p:nvSpPr>
        <p:spPr>
          <a:xfrm>
            <a:off x="6429388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7715272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5143504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7715272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4" name="Прямоугольник 163"/>
          <p:cNvSpPr/>
          <p:nvPr/>
        </p:nvSpPr>
        <p:spPr>
          <a:xfrm>
            <a:off x="5143504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3857620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6" name="Прямоугольник 165"/>
          <p:cNvSpPr/>
          <p:nvPr/>
        </p:nvSpPr>
        <p:spPr>
          <a:xfrm>
            <a:off x="4500562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"/>
            <a:ext cx="88582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Резинка </a:t>
            </a:r>
            <a:r>
              <a:rPr lang="ru-RU" sz="3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Акулинка</a:t>
            </a:r>
            <a: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Пошла гулять по спинке. </a:t>
            </a:r>
            <a:b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пока она гуляла, </a:t>
            </a:r>
            <a:b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Спинка </a:t>
            </a:r>
            <a:r>
              <a:rPr lang="ru-RU" sz="3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розовою</a:t>
            </a:r>
            <a:r>
              <a:rPr lang="ru-RU" sz="3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стала. </a:t>
            </a:r>
            <a:endParaRPr lang="ru-RU" sz="3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0b10f8c6db2f4584e503fc7c63a0db2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66"/>
            <a:ext cx="3351092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642910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928794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ы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285852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571736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2857496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143504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00562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14678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857620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786446" y="2357430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715272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072330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429388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786446" y="3357562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786446" y="3857628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786446" y="4357694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072330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429388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143504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500562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8358214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429388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786446" y="4857760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786446" y="5357826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214678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857620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500562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072330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429388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143504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072330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429388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715272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143504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715272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143504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857620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500562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0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Оля ядрышки грызёт,</a:t>
            </a:r>
            <a:b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Падают скорлупки.</a:t>
            </a:r>
            <a:b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для этого нужны</a:t>
            </a:r>
            <a:b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Нашей Оле ...</a:t>
            </a:r>
            <a:b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 descr="zahn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857628"/>
            <a:ext cx="2714644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642910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928794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ы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285852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571736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786446" y="2857496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143504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500562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214678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857620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786446" y="2357430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715272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072330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429388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786446" y="3357562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786446" y="3857628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786446" y="4357694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072330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429388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143504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500562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8358214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429388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786446" y="4857760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786446" y="5357826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214678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3857620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500562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7072330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6429388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143504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072330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429388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715272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5143504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7715272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5143504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857620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4500562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0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Распорядок этот дня</a:t>
            </a:r>
            <a:b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 написан для меня.</a:t>
            </a:r>
            <a:b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Никуда не опоздаю,</a:t>
            </a:r>
            <a:b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Ведь его я соблюдаю. </a:t>
            </a:r>
            <a:endParaRPr lang="ru-RU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7lkf7kd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643314"/>
            <a:ext cx="2710564" cy="318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Прямоугольник 33"/>
          <p:cNvSpPr/>
          <p:nvPr/>
        </p:nvSpPr>
        <p:spPr>
          <a:xfrm>
            <a:off x="642910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928794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ы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285852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571736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786446" y="2857496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143504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500562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214678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857620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786446" y="2357430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715272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072330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429388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786446" y="3357562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786446" y="3857628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786446" y="4357694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072330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429388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143504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500562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8358214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429388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786446" y="4857760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786446" y="5357826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214678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857620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500562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072330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429388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5143504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072330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429388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715272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143504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7715272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5143504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857620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500562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0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на них стоим и пляшем.</a:t>
            </a:r>
            <a:b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Ну, а если им прикажем,</a:t>
            </a:r>
            <a:b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 они бегом несут.</a:t>
            </a:r>
            <a:b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Подскажи, как их зовут? </a:t>
            </a:r>
            <a:endParaRPr lang="ru-RU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0b58f61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786322"/>
            <a:ext cx="2071702" cy="179070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42910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928794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ы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285852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571736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786446" y="2857496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143504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500562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214678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857620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786446" y="2357430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715272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072330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429388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786446" y="3357562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5786446" y="3857628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786446" y="4357694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072330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429388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143504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500562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8358214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429388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786446" y="4857760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786446" y="5357826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214678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857620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500562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072330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429388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5143504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7072330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429388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715272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143504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7715272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5143504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857620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500562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морях и реках обитает,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часто по небу летает.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как наскучит ей летать,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землю падает опять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2" name="Рисунок 41" descr="4278693-f8623d5718e3b09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643314"/>
            <a:ext cx="2324100" cy="3067050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42910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928794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ы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285852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571736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786446" y="2857496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143504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500562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214678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857620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786446" y="2357430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7715272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072330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429388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786446" y="3357562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786446" y="3857628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786446" y="4357694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072330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429388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143504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500562" y="235743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8358214" y="3357562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6429388" y="285749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5786446" y="4857760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786446" y="5357826"/>
            <a:ext cx="642910" cy="500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14678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з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3857620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4500562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072330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429388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5143504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7072330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6429388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7715272" y="4357694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5143504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7715272" y="4857760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143504" y="3857628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3857620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500562" y="5357826"/>
            <a:ext cx="64291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552</TotalTime>
  <Words>231</Words>
  <Application>Microsoft Office PowerPoint</Application>
  <PresentationFormat>Экран (4:3)</PresentationFormat>
  <Paragraphs>185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</dc:creator>
  <cp:lastModifiedBy>Валерия</cp:lastModifiedBy>
  <cp:revision>53</cp:revision>
  <dcterms:created xsi:type="dcterms:W3CDTF">2014-02-01T21:27:53Z</dcterms:created>
  <dcterms:modified xsi:type="dcterms:W3CDTF">2015-02-09T14:14:49Z</dcterms:modified>
</cp:coreProperties>
</file>