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1" r:id="rId2"/>
    <p:sldId id="257" r:id="rId3"/>
    <p:sldId id="259" r:id="rId4"/>
    <p:sldId id="260" r:id="rId5"/>
    <p:sldId id="262" r:id="rId6"/>
    <p:sldId id="264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4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1FC93-D3E0-41AB-B5D8-0B8FD708B82A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6563C-4B0B-4B63-B8A4-E825F8191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23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9;&#1091;&#1073;&#1082;&#1080;.wav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ГОУ ЯО </a:t>
            </a:r>
            <a:r>
              <a:rPr lang="ru-RU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Рыбинская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школа – интернат №1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8592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Фотопрезентация</a:t>
            </a:r>
            <a:endParaRPr lang="ru-RU" sz="60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432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egoe Print" pitchFamily="2" charset="0"/>
                <a:cs typeface="Times New Roman" pitchFamily="18" charset="0"/>
              </a:rPr>
              <a:t>«Мы чистюли»</a:t>
            </a:r>
            <a:endParaRPr lang="ru-RU" sz="8000" b="1" dirty="0">
              <a:solidFill>
                <a:schemeClr val="bg2">
                  <a:lumMod val="60000"/>
                  <a:lumOff val="40000"/>
                </a:schemeClr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635795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454" y="4643446"/>
            <a:ext cx="2214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Конюхова В.С.</a:t>
            </a:r>
          </a:p>
          <a:p>
            <a:r>
              <a:rPr lang="ru-RU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Стёпина Н.Х.</a:t>
            </a:r>
            <a:endParaRPr lang="ru-RU" sz="2400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749995000b13d03bccaf687a6dddfbd012649d08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222" y="-285776"/>
            <a:ext cx="2615203" cy="2071702"/>
          </a:xfrm>
          <a:prstGeom prst="rect">
            <a:avLst/>
          </a:prstGeom>
        </p:spPr>
      </p:pic>
      <p:pic>
        <p:nvPicPr>
          <p:cNvPr id="9" name="непоседы - Мы маленькие Звезды!!!!!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2304" y="31376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737.JPG"/>
          <p:cNvPicPr>
            <a:picLocks noChangeAspect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>
          <a:xfrm>
            <a:off x="-214346" y="-214338"/>
            <a:ext cx="2571768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3738.JPG"/>
          <p:cNvPicPr>
            <a:picLocks noChangeAspect="1"/>
          </p:cNvPicPr>
          <p:nvPr/>
        </p:nvPicPr>
        <p:blipFill>
          <a:blip r:embed="rId3"/>
          <a:srcRect l="22059" t="32352"/>
          <a:stretch>
            <a:fillRect/>
          </a:stretch>
        </p:blipFill>
        <p:spPr>
          <a:xfrm>
            <a:off x="4357686" y="0"/>
            <a:ext cx="2643206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3734.JPG"/>
          <p:cNvPicPr>
            <a:picLocks noChangeAspect="1"/>
          </p:cNvPicPr>
          <p:nvPr/>
        </p:nvPicPr>
        <p:blipFill>
          <a:blip r:embed="rId4" cstate="print"/>
          <a:srcRect r="24999"/>
          <a:stretch>
            <a:fillRect/>
          </a:stretch>
        </p:blipFill>
        <p:spPr>
          <a:xfrm>
            <a:off x="0" y="4286257"/>
            <a:ext cx="2792232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3747.JPG"/>
          <p:cNvPicPr>
            <a:picLocks noChangeAspect="1"/>
          </p:cNvPicPr>
          <p:nvPr/>
        </p:nvPicPr>
        <p:blipFill>
          <a:blip r:embed="rId5" cstate="print"/>
          <a:srcRect l="23077"/>
          <a:stretch>
            <a:fillRect/>
          </a:stretch>
        </p:blipFill>
        <p:spPr>
          <a:xfrm>
            <a:off x="3571868" y="4786322"/>
            <a:ext cx="2357454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3748.JPG"/>
          <p:cNvPicPr>
            <a:picLocks noChangeAspect="1"/>
          </p:cNvPicPr>
          <p:nvPr/>
        </p:nvPicPr>
        <p:blipFill>
          <a:blip r:embed="rId6" cstate="print"/>
          <a:srcRect l="26250"/>
          <a:stretch>
            <a:fillRect/>
          </a:stretch>
        </p:blipFill>
        <p:spPr>
          <a:xfrm>
            <a:off x="2214546" y="0"/>
            <a:ext cx="2500330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3755.JPG"/>
          <p:cNvPicPr>
            <a:picLocks noChangeAspect="1"/>
          </p:cNvPicPr>
          <p:nvPr/>
        </p:nvPicPr>
        <p:blipFill>
          <a:blip r:embed="rId7" cstate="print"/>
          <a:srcRect l="27500"/>
          <a:stretch>
            <a:fillRect/>
          </a:stretch>
        </p:blipFill>
        <p:spPr>
          <a:xfrm>
            <a:off x="6916367" y="0"/>
            <a:ext cx="2227633" cy="2372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3758.JPG"/>
          <p:cNvPicPr>
            <a:picLocks noChangeAspect="1"/>
          </p:cNvPicPr>
          <p:nvPr/>
        </p:nvPicPr>
        <p:blipFill>
          <a:blip r:embed="rId8" cstate="print"/>
          <a:srcRect l="25000"/>
          <a:stretch>
            <a:fillRect/>
          </a:stretch>
        </p:blipFill>
        <p:spPr>
          <a:xfrm>
            <a:off x="5857884" y="1857364"/>
            <a:ext cx="2286016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AM_3762.JPG"/>
          <p:cNvPicPr>
            <a:picLocks noChangeAspect="1"/>
          </p:cNvPicPr>
          <p:nvPr/>
        </p:nvPicPr>
        <p:blipFill>
          <a:blip r:embed="rId9" cstate="print"/>
          <a:srcRect l="22827"/>
          <a:stretch>
            <a:fillRect/>
          </a:stretch>
        </p:blipFill>
        <p:spPr>
          <a:xfrm>
            <a:off x="6715140" y="4500570"/>
            <a:ext cx="2571735" cy="264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AM_3766.JPG"/>
          <p:cNvPicPr>
            <a:picLocks noChangeAspect="1"/>
          </p:cNvPicPr>
          <p:nvPr/>
        </p:nvPicPr>
        <p:blipFill>
          <a:blip r:embed="rId10" cstate="print"/>
          <a:srcRect l="48530" b="8822"/>
          <a:stretch>
            <a:fillRect/>
          </a:stretch>
        </p:blipFill>
        <p:spPr>
          <a:xfrm>
            <a:off x="1428728" y="2000240"/>
            <a:ext cx="2143108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457186-4d630e0e90a9ac1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4744" y="2214554"/>
            <a:ext cx="2214562" cy="260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7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607438"/>
            <a:ext cx="5286412" cy="3964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df9ba164dee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0"/>
            <a:ext cx="3428992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85728"/>
            <a:ext cx="52149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Зубки наши мы полощем,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Щеточку водичкой смочим,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Пасту выдавим горошком,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Зубки мы потрем немножко.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зубк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642974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8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0"/>
            <a:ext cx="4857752" cy="677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2844" y="3357562"/>
            <a:ext cx="42862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засучим рукава;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откроем кран;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намочим, намылим руки;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сделаем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мыльные перчатки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отожмём воду с рук;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вытрем руки.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__1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0"/>
            <a:ext cx="3003171" cy="3000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3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428868"/>
            <a:ext cx="3929090" cy="3109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3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3380"/>
            <a:ext cx="3714712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39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5044" y="142852"/>
            <a:ext cx="3438956" cy="3214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39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0"/>
            <a:ext cx="357190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AM_39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4357694"/>
            <a:ext cx="3428993" cy="2500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AM_39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3429024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364331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Превратятся скоро в когти</a:t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Неподстриженные…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b="1" dirty="0"/>
          </a:p>
        </p:txBody>
      </p:sp>
      <p:pic>
        <p:nvPicPr>
          <p:cNvPr id="12" name="Рисунок 11" descr="1845744w1vq88z27l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8992" y="5200647"/>
            <a:ext cx="2387134" cy="1657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3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3428992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3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42852"/>
            <a:ext cx="3428992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6435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Затеял чистюля-енот постирушку….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if_big_89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643050"/>
            <a:ext cx="3357586" cy="4095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3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76485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3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0"/>
            <a:ext cx="2500298" cy="187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39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81274">
            <a:off x="303541" y="3800316"/>
            <a:ext cx="2969373" cy="2227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39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285861"/>
            <a:ext cx="2571768" cy="1864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39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255393">
            <a:off x="5958258" y="3709496"/>
            <a:ext cx="2985749" cy="223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278605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Зеркало охнет: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 Где же гребёнка?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Что же она не причешет ребёнка?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285728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с тобою две чистюли,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блестим, как две кастрюли! 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4612" y="5143512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 здравствует мыло душистое и полотенце пушистое…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e451df330806593be198abf2a882f34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496" y="1714488"/>
            <a:ext cx="2095504" cy="1552575"/>
          </a:xfrm>
          <a:prstGeom prst="rect">
            <a:avLst/>
          </a:prstGeom>
        </p:spPr>
      </p:pic>
      <p:pic>
        <p:nvPicPr>
          <p:cNvPr id="19" name="Рисунок 18" descr="103763077_5158259_6f242693c293c0072ce466e3161193d45f6dd05567050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857364"/>
            <a:ext cx="2143140" cy="1312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557563_schastya_i_udach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504</TotalTime>
  <Words>115</Words>
  <Application>Microsoft Office PowerPoint</Application>
  <PresentationFormat>Экран (4:3)</PresentationFormat>
  <Paragraphs>25</Paragraphs>
  <Slides>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Segoe Print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</dc:creator>
  <cp:lastModifiedBy>Валерия</cp:lastModifiedBy>
  <cp:revision>53</cp:revision>
  <dcterms:created xsi:type="dcterms:W3CDTF">2014-02-08T14:56:12Z</dcterms:created>
  <dcterms:modified xsi:type="dcterms:W3CDTF">2014-04-08T09:44:32Z</dcterms:modified>
</cp:coreProperties>
</file>