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59374de4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702"/>
            <a:ext cx="9144000" cy="63885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3573016"/>
            <a:ext cx="63968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Гаджеты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«За» и «Против»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157192"/>
            <a:ext cx="76114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 воспитатель : группы Курзина С.В.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2016г.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ребенок предпочитает компьютерные игры подвижным, его мышечная система становится слабой, нарушается осанка (что ведет к нарушению функций внутренних органов и систем), появляются лишние килограммы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dirty="0"/>
          </a:p>
        </p:txBody>
      </p:sp>
      <p:pic>
        <p:nvPicPr>
          <p:cNvPr id="3" name="Рисунок 2" descr="329e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1369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Кроме того, детские глаза испытывают колоссальную нагрузку, рано возникают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проблемы со зрением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 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9M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350000" cy="431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rvoklassnica-za-partoi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7999832" cy="53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bevelB prst="relaxedInset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55776" y="1124744"/>
            <a:ext cx="74168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внимание!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adzhetpodar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6667352" cy="39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60444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Смартфоны, планшеты, ноутбуки и другие электронные устройства прочно заняли место в нашей жизни. Как минимум один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гаджет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сейчас есть в каждой современной семье. Неудивительно, что дети начинают пользоваться ими раньше, чем говорить и, тем более, писать от руки. Малыши воспринимают их лишь как игрушку, детям постарше они помогают в учебе.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одной стороны, современные технологии помогают детям развивать внимание, мелкую моторику, способствуют их интеллектуальному развитию. С другой - они нередко отнимают много времени, которого, в итоге, не хватает на активные занятия и развлечения. Давайте разберемся, насколько полезны, и чем вредны гаджеты для ребенка.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6868621459190265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7632848" cy="4153644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kkmggzi27g1z7dyyl7iddjl74lin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95947"/>
            <a:ext cx="7704856" cy="41620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Аргументы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«за»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Гаджеты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часть технического прогресса. Компьютерные 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интернет-технологии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такая же часть жизни современного человека, как холодильник, метро, самолет и другое. Их предназначение - помогать  работать и отдыхать с комфортом. Чем раньше ребенок научится пользоваться этими благами цивилизации с пользой для себя - тем лучше. Так что пусть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овладевает новыми навыками.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24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Заполняем паузу с пользой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После появления компьютеров, планшетов, смартфонов родителям больше не нужно ломать голову, чем занять ребенка в очереди в поликлинике или во время длительной поездки. Нет надобности брать с собой пакет игрушек. Теперь можно просто включить малышу любимый мультфильм или игру. Он не заскучает, интересно проведет время, и не будет мешать окружающим.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1431023425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08920"/>
            <a:ext cx="62103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4896544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Гаджеты</a:t>
            </a:r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развивающий инструмент. Разноцветные пирамидки, кубики, пластилин, краски, машинки, пупсы и другие традиционные детские атрибуты - это не просто игрушки, а средство для физического, социального и интеллектуального развития детей. Также и </a:t>
            </a:r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гаджеты</a:t>
            </a:r>
            <a:r>
              <a:rPr lang="ru-RU" sz="1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когда </a:t>
            </a:r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малыш хаотично нажимает на кнопки, он развивает мелкую моторику и непроизвольно запоминает некоторые буквы и цифры. Когда рассматривает картинки на экране и выбирает мелодию - тренирует зрительное и слуховое восприятие. Важно направить действия малыша в нужное русло. Существует множество электронных игр, которые расширяют кругозор ребенка и помогают ему освоить различные навыки. На роль одной из таких игр подойдет и простейший графический редактор.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48680"/>
            <a:ext cx="3437100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1_is-screen-addiction-r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645024"/>
            <a:ext cx="3408000" cy="25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Помощник в учебе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Электронные устройства способны хранить в себе целую библиотеку. Электронная книжка помогает ребенку получать новые знания так же, как и привычная бумажная. К тому же, не нужно нести тяжелую подборку книг из библиотеки и обратно. Достаточно скачать интересующую книгу из Интернета. Родители могут приучить ребенка к тому, что Интернет - кладезь полезной информации, а не только источник игр.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5300216" cy="35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apgreid-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40968"/>
            <a:ext cx="4561841" cy="29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-ad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996952"/>
            <a:ext cx="4815840" cy="366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Гаджеты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ребенка: аргументы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«против».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 со здоровьем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Технический прогресс освободил людей от многих физических нагрузок. Актуальной проблемой человечества стали гиподинамия и ее последствия для здоровья (избыточный вес, сердечно-сосудистые заболевания,  слабость мышечной системы).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tumblr_inline_ngp1ywgfBw1t6avz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4610836" cy="37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Недостаток движения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 опасен для растущего детского организма. От длительного сидения на одном месте (а именно этим грозит увлечение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гаджетами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нарушается циркуляция крови в ногах, внутренних органах, включая головной мозг. Это плохо сказывается на мыслительных процессах, памяти, концентрации внимания.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MPckAKOWT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8568952" cy="4097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582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</cp:lastModifiedBy>
  <cp:revision>11</cp:revision>
  <dcterms:modified xsi:type="dcterms:W3CDTF">2016-12-14T11:21:53Z</dcterms:modified>
</cp:coreProperties>
</file>