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57" r:id="rId5"/>
    <p:sldId id="277" r:id="rId6"/>
    <p:sldId id="276" r:id="rId7"/>
    <p:sldId id="259" r:id="rId8"/>
    <p:sldId id="278" r:id="rId9"/>
    <p:sldId id="281" r:id="rId10"/>
    <p:sldId id="261" r:id="rId11"/>
    <p:sldId id="268" r:id="rId12"/>
    <p:sldId id="272" r:id="rId13"/>
    <p:sldId id="273" r:id="rId14"/>
    <p:sldId id="27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70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5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2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5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6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3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70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2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35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0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3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6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1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3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0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9D4B37-3099-4E12-96D0-63C7C58D8678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30E5B-4CBB-483F-A66E-14E542B6D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7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2249954"/>
            <a:ext cx="6815669" cy="151553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коррекционно-развивающей деятельности для детей с ОВЗ.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родительском собрании </a:t>
            </a:r>
          </a:p>
          <a:p>
            <a:pPr algn="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Павлова Т.Н.</a:t>
            </a:r>
          </a:p>
          <a:p>
            <a:pPr algn="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2022г.</a:t>
            </a:r>
          </a:p>
          <a:p>
            <a:pPr algn="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211_143416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90" y="1568556"/>
            <a:ext cx="3024000" cy="4032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3" name="Рисунок 2" descr="IMG_20191211_143607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9671" y="1568556"/>
            <a:ext cx="4114349" cy="4032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627" y="2375059"/>
            <a:ext cx="2136268" cy="2471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1740" y="534099"/>
            <a:ext cx="5214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Занятия аппликацией</a:t>
            </a:r>
          </a:p>
        </p:txBody>
      </p:sp>
    </p:spTree>
    <p:extLst>
      <p:ext uri="{BB962C8B-B14F-4D97-AF65-F5344CB8AC3E}">
        <p14:creationId xmlns:p14="http://schemas.microsoft.com/office/powerpoint/2010/main" val="229431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75" y="1144150"/>
            <a:ext cx="3349087" cy="4428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50" y="1144150"/>
            <a:ext cx="3321000" cy="4428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327" y="1936150"/>
            <a:ext cx="3069057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55" y="1293224"/>
            <a:ext cx="3240000" cy="4320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111" y="1293224"/>
            <a:ext cx="3240000" cy="4320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543" y="1887224"/>
            <a:ext cx="320508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1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45" y="1084218"/>
            <a:ext cx="3240000" cy="4320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16" y="1084218"/>
            <a:ext cx="3240000" cy="4320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245" y="1084218"/>
            <a:ext cx="3406826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349" y="1084217"/>
            <a:ext cx="98102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  <a:ea typeface="Times New Roman" panose="02020603050405020304" pitchFamily="18" charset="0"/>
              </a:rPr>
              <a:t>Решаемые задачи на занятии аппликацией: 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Franklin Gothic Heavy" panose="020B09030201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мелкой моторики пальцев рук через изготовление поделок из картона и цветной бумаги. 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творческого воображения. развитие кинестетических ощущений, восприятия цвета, формы. Развитие речи.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слухового анализатора, внимания, памяти.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наблюдательности, умения обобщать предметы.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Активизация озвучивания игровых действий посредством сюжетно-ролевых игр. 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воображения. 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Коррекция эмоционально-волевой сферы.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2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6046" y="887666"/>
            <a:ext cx="6365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Работы наших детей:</a:t>
            </a:r>
          </a:p>
        </p:txBody>
      </p:sp>
      <p:pic>
        <p:nvPicPr>
          <p:cNvPr id="3" name="Рисунок 2" descr="20200311_1632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228" y="1804661"/>
            <a:ext cx="7200000" cy="4050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11640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311_1633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9616" y="836712"/>
            <a:ext cx="6984776" cy="51435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37645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311_1634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980728"/>
            <a:ext cx="7920000" cy="4455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28481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311_1635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6699" y="1132186"/>
            <a:ext cx="5012223" cy="4212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pic>
        <p:nvPicPr>
          <p:cNvPr id="3" name="Рисунок 2" descr="20200311_1631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59396" y="1585907"/>
            <a:ext cx="4219442" cy="3312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52372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0311_1632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3632" y="857250"/>
            <a:ext cx="6408712" cy="51435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12484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8" y="1267096"/>
            <a:ext cx="10028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деятельность – это планируемый и особым образом, организуемый педагогический процесс, направленный на системное исправление и реконструкцию индивидуальных познавательных качеств и недостатков поведения в сочетании с созданием условий для его личностного развития и адекватного вхождения в социум.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311_1635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317" y="1196103"/>
            <a:ext cx="7920000" cy="4455000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27884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7894" y="1122798"/>
            <a:ext cx="8820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Результаты работы :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 цвету подбирают бумагу.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Стараются доводить работу до конца.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работают с материалами и приспособлениями для аппликации.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выполняют по образцу-конструкции, один ребенок выполняет по речевой инструкции.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все дети самостоятельно наклеивают фигурки предметов разные по цвету и форме, составляя их из отдельных частей. Трое детей занимаются в сотворчестве с воспитателем. Двоим детям требуется помощь взрослого, применяем прием «рука в руку». </a:t>
            </a: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4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490" y="1463730"/>
            <a:ext cx="9607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вырезает детали по нарисованному контуру только один ребенок, остальным детям необходима помощь взрослого. 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клеем и ножницами выполняется под контролем взрослого. 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различают не все дети. 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стараются выполнять работу аккуратно.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1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74" y="470264"/>
            <a:ext cx="11116492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22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3387" y="2719140"/>
            <a:ext cx="7039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0523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992" y="979714"/>
            <a:ext cx="8547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На занятиях у специалистов школы.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937" y="2302634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758" y="2302634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013" y="2302634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885" y="2302634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12688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442" y="817965"/>
            <a:ext cx="3748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Задачи воспитателя: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3133" y="1458750"/>
            <a:ext cx="9669442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  Создание обстановки эмоционального благополучия детей.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   Развитие у детей навыков самообслуживания.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  Развитие общей, мелкой и артикуляционной моторики детей.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   Закрепление речевых навыков.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   Создание развивающей среды.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   Обеспечение охраны жизни и здоровья.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   Осуществление целостного педагогического процесса.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   Развитие навыков социализации.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22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42" y="1097280"/>
            <a:ext cx="5248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Внеурочные занятия.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753" y="2129245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618" y="2129245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483" y="2129245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48" y="2129245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80969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703" y="4828595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Прогулки.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247" y="3039413"/>
            <a:ext cx="3810000" cy="28575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63" y="885009"/>
            <a:ext cx="1350000" cy="180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843" y="659157"/>
            <a:ext cx="2700000" cy="360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092" y="3039413"/>
            <a:ext cx="3216458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247" y="766902"/>
            <a:ext cx="1350000" cy="2036213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43817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574" y="1109582"/>
            <a:ext cx="2880001" cy="21600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80" y="3665198"/>
            <a:ext cx="3792814" cy="21600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388" y="1109582"/>
            <a:ext cx="1618170" cy="21600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155" y="1109582"/>
            <a:ext cx="1618170" cy="21600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994" y="1109582"/>
            <a:ext cx="1620000" cy="21600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206" y="3665198"/>
            <a:ext cx="2880000" cy="2160000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57604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881" y="828686"/>
            <a:ext cx="852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Грамоты за участие в мероприятиях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528" y="1779000"/>
            <a:ext cx="1301020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63" y="3728998"/>
            <a:ext cx="1333663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451" y="1774293"/>
            <a:ext cx="1277612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460" y="3728998"/>
            <a:ext cx="1362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566" y="1774293"/>
            <a:ext cx="1379898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728998"/>
            <a:ext cx="1354455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451" y="1774293"/>
            <a:ext cx="2513322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368" y="3730244"/>
            <a:ext cx="1302192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457" y="1733408"/>
            <a:ext cx="12787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7684" y="4454498"/>
            <a:ext cx="3233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Дополнительное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 образование.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022" y="793781"/>
            <a:ext cx="6113433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89" y="3151718"/>
            <a:ext cx="2160000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357" y="3151718"/>
            <a:ext cx="4208219" cy="28800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1571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720</TotalTime>
  <Words>337</Words>
  <Application>Microsoft Office PowerPoint</Application>
  <PresentationFormat>Широкоэкранный</PresentationFormat>
  <Paragraphs>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Franklin Gothic Heavy</vt:lpstr>
      <vt:lpstr>Garamond</vt:lpstr>
      <vt:lpstr>Times New Roman</vt:lpstr>
      <vt:lpstr>Wingdings</vt:lpstr>
      <vt:lpstr>Натуральные материалы</vt:lpstr>
      <vt:lpstr>Организация коррекционно-развивающей деятельности для детей с ОВЗ.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коррекционно-развивающей деятельности для детей с ОВЗ.</dc:title>
  <dc:creator>Пользователь</dc:creator>
  <cp:lastModifiedBy>zdvcx fgh</cp:lastModifiedBy>
  <cp:revision>23</cp:revision>
  <dcterms:created xsi:type="dcterms:W3CDTF">2022-11-16T07:43:10Z</dcterms:created>
  <dcterms:modified xsi:type="dcterms:W3CDTF">2022-12-25T12:51:24Z</dcterms:modified>
</cp:coreProperties>
</file>